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DFC5ED-2C24-7B30-2244-8EE0EB3E9CC4}" v="14" dt="2023-09-06T15:30:07.2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p:cViewPr varScale="1">
        <p:scale>
          <a:sx n="67" d="100"/>
          <a:sy n="67" d="100"/>
        </p:scale>
        <p:origin x="93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Harkins" userId="S::andrew.harkins@westendprimary.org.uk::0ccf3169-8f5f-4a27-b549-2f3e2b55c9c8" providerId="AD" clId="Web-{DDDFC5ED-2C24-7B30-2244-8EE0EB3E9CC4}"/>
    <pc:docChg chg="modSld">
      <pc:chgData name="Andrew Harkins" userId="S::andrew.harkins@westendprimary.org.uk::0ccf3169-8f5f-4a27-b549-2f3e2b55c9c8" providerId="AD" clId="Web-{DDDFC5ED-2C24-7B30-2244-8EE0EB3E9CC4}" dt="2023-09-06T15:30:07.265" v="9" actId="1076"/>
      <pc:docMkLst>
        <pc:docMk/>
      </pc:docMkLst>
      <pc:sldChg chg="addSp delSp modSp">
        <pc:chgData name="Andrew Harkins" userId="S::andrew.harkins@westendprimary.org.uk::0ccf3169-8f5f-4a27-b549-2f3e2b55c9c8" providerId="AD" clId="Web-{DDDFC5ED-2C24-7B30-2244-8EE0EB3E9CC4}" dt="2023-09-06T15:30:07.265" v="9" actId="1076"/>
        <pc:sldMkLst>
          <pc:docMk/>
          <pc:sldMk cId="163527958" sldId="256"/>
        </pc:sldMkLst>
        <pc:graphicFrameChg chg="mod modGraphic">
          <ac:chgData name="Andrew Harkins" userId="S::andrew.harkins@westendprimary.org.uk::0ccf3169-8f5f-4a27-b549-2f3e2b55c9c8" providerId="AD" clId="Web-{DDDFC5ED-2C24-7B30-2244-8EE0EB3E9CC4}" dt="2023-09-06T15:29:08.904" v="3"/>
          <ac:graphicFrameMkLst>
            <pc:docMk/>
            <pc:sldMk cId="163527958" sldId="256"/>
            <ac:graphicFrameMk id="6" creationId="{00000000-0000-0000-0000-000000000000}"/>
          </ac:graphicFrameMkLst>
        </pc:graphicFrameChg>
        <pc:picChg chg="add mod">
          <ac:chgData name="Andrew Harkins" userId="S::andrew.harkins@westendprimary.org.uk::0ccf3169-8f5f-4a27-b549-2f3e2b55c9c8" providerId="AD" clId="Web-{DDDFC5ED-2C24-7B30-2244-8EE0EB3E9CC4}" dt="2023-09-06T15:30:07.265" v="9" actId="1076"/>
          <ac:picMkLst>
            <pc:docMk/>
            <pc:sldMk cId="163527958" sldId="256"/>
            <ac:picMk id="3" creationId="{C345A5C1-634E-3B3F-CCDD-DC2648DD768A}"/>
          </ac:picMkLst>
        </pc:picChg>
        <pc:picChg chg="mod">
          <ac:chgData name="Andrew Harkins" userId="S::andrew.harkins@westendprimary.org.uk::0ccf3169-8f5f-4a27-b549-2f3e2b55c9c8" providerId="AD" clId="Web-{DDDFC5ED-2C24-7B30-2244-8EE0EB3E9CC4}" dt="2023-09-06T15:29:14.107" v="5" actId="1076"/>
          <ac:picMkLst>
            <pc:docMk/>
            <pc:sldMk cId="163527958" sldId="256"/>
            <ac:picMk id="1030" creationId="{B30C981C-F069-E794-9D9D-17F83C0D1181}"/>
          </ac:picMkLst>
        </pc:picChg>
        <pc:picChg chg="del">
          <ac:chgData name="Andrew Harkins" userId="S::andrew.harkins@westendprimary.org.uk::0ccf3169-8f5f-4a27-b549-2f3e2b55c9c8" providerId="AD" clId="Web-{DDDFC5ED-2C24-7B30-2244-8EE0EB3E9CC4}" dt="2023-09-06T15:29:28.217" v="6"/>
          <ac:picMkLst>
            <pc:docMk/>
            <pc:sldMk cId="163527958" sldId="256"/>
            <ac:picMk id="1032" creationId="{E99D0299-205C-5899-3FE1-505467BF396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63631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1022650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3A8C77-7887-464D-9D6F-1AA0F829DD27}" type="datetimeFigureOut">
              <a:rPr lang="en-GB" smtClean="0"/>
              <a:t>06/09/2023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3342960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3A8C77-7887-464D-9D6F-1AA0F829DD27}" type="datetimeFigureOut">
              <a:rPr lang="en-GB" smtClean="0"/>
              <a:t>06/09/2023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3172171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3A8C77-7887-464D-9D6F-1AA0F829DD27}" type="datetimeFigureOut">
              <a:rPr lang="en-GB" smtClean="0"/>
              <a:t>06/09/2023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810383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3A8C77-7887-464D-9D6F-1AA0F829DD27}" type="datetimeFigureOut">
              <a:rPr lang="en-GB" smtClean="0"/>
              <a:t>06/09/2023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468422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3A8C77-7887-464D-9D6F-1AA0F829DD27}" type="datetimeFigureOut">
              <a:rPr lang="en-GB" smtClean="0"/>
              <a:t>06/09/2023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1778316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3A8C77-7887-464D-9D6F-1AA0F829DD27}" type="datetimeFigureOut">
              <a:rPr lang="en-GB" smtClean="0"/>
              <a:t>06/09/2023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272509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3A8C77-7887-464D-9D6F-1AA0F829DD27}" type="datetimeFigureOut">
              <a:rPr lang="en-GB" smtClean="0"/>
              <a:t>06/09/2023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163244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719808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950935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3A8C77-7887-464D-9D6F-1AA0F829DD27}" type="datetimeFigureOut">
              <a:rPr lang="en-GB" smtClean="0"/>
              <a:t>06/09/2023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470304-FAC9-44D7-B0C4-E7C2502D5198}" type="slidenum">
              <a:rPr lang="en-GB" smtClean="0"/>
              <a:t>‹#›</a:t>
            </a:fld>
            <a:endParaRPr lang="en-GB"/>
          </a:p>
        </p:txBody>
      </p:sp>
    </p:spTree>
    <p:extLst>
      <p:ext uri="{BB962C8B-B14F-4D97-AF65-F5344CB8AC3E}">
        <p14:creationId xmlns:p14="http://schemas.microsoft.com/office/powerpoint/2010/main" val="22216689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Music Images | Free Vectors, Stock Photos &amp; PSD">
            <a:extLst>
              <a:ext uri="{FF2B5EF4-FFF2-40B4-BE49-F238E27FC236}">
                <a16:creationId xmlns:a16="http://schemas.microsoft.com/office/drawing/2014/main" id="{CAF2C809-41DF-8223-DED5-6FCC955CEED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0950" y="3248805"/>
            <a:ext cx="1014413" cy="58064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65760" y="436880"/>
            <a:ext cx="184731" cy="369332"/>
          </a:xfrm>
          <a:prstGeom prst="rect">
            <a:avLst/>
          </a:prstGeom>
          <a:noFill/>
        </p:spPr>
        <p:txBody>
          <a:bodyPr wrap="none" rtlCol="0">
            <a:spAutoFit/>
          </a:bodyPr>
          <a:lstStyle/>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870936937"/>
              </p:ext>
            </p:extLst>
          </p:nvPr>
        </p:nvGraphicFramePr>
        <p:xfrm>
          <a:off x="458125" y="1481927"/>
          <a:ext cx="8851986" cy="4695036"/>
        </p:xfrm>
        <a:graphic>
          <a:graphicData uri="http://schemas.openxmlformats.org/drawingml/2006/table">
            <a:tbl>
              <a:tblPr firstRow="1" firstCol="1" bandRow="1">
                <a:tableStyleId>{5C22544A-7EE6-4342-B048-85BDC9FD1C3A}</a:tableStyleId>
              </a:tblPr>
              <a:tblGrid>
                <a:gridCol w="2212708">
                  <a:extLst>
                    <a:ext uri="{9D8B030D-6E8A-4147-A177-3AD203B41FA5}">
                      <a16:colId xmlns:a16="http://schemas.microsoft.com/office/drawing/2014/main" val="20000"/>
                    </a:ext>
                  </a:extLst>
                </a:gridCol>
                <a:gridCol w="2212708">
                  <a:extLst>
                    <a:ext uri="{9D8B030D-6E8A-4147-A177-3AD203B41FA5}">
                      <a16:colId xmlns:a16="http://schemas.microsoft.com/office/drawing/2014/main" val="20001"/>
                    </a:ext>
                  </a:extLst>
                </a:gridCol>
                <a:gridCol w="2213285">
                  <a:extLst>
                    <a:ext uri="{9D8B030D-6E8A-4147-A177-3AD203B41FA5}">
                      <a16:colId xmlns:a16="http://schemas.microsoft.com/office/drawing/2014/main" val="20002"/>
                    </a:ext>
                  </a:extLst>
                </a:gridCol>
                <a:gridCol w="2213285">
                  <a:extLst>
                    <a:ext uri="{9D8B030D-6E8A-4147-A177-3AD203B41FA5}">
                      <a16:colId xmlns:a16="http://schemas.microsoft.com/office/drawing/2014/main" val="20003"/>
                    </a:ext>
                  </a:extLst>
                </a:gridCol>
              </a:tblGrid>
              <a:tr h="2414640">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Night and day</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dirty="0">
                          <a:solidFill>
                            <a:schemeClr val="tx1"/>
                          </a:solidFill>
                          <a:effectLst/>
                          <a:latin typeface="Comic Sans MS" panose="030F0702030302020204" pitchFamily="66" charset="0"/>
                        </a:rPr>
                        <a:t>Explain how night and day on Earth works to an alien.</a:t>
                      </a: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Healthy Living</a:t>
                      </a: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Keep a food diary for a week. </a:t>
                      </a:r>
                    </a:p>
                    <a:p>
                      <a:pPr algn="ctr">
                        <a:lnSpc>
                          <a:spcPct val="107000"/>
                        </a:lnSpc>
                        <a:spcAft>
                          <a:spcPts val="0"/>
                        </a:spcAft>
                      </a:pPr>
                      <a:r>
                        <a:rPr lang="en-GB" sz="1200" b="0" dirty="0">
                          <a:solidFill>
                            <a:schemeClr val="tx1"/>
                          </a:solidFill>
                          <a:effectLst/>
                          <a:latin typeface="Comic Sans MS" panose="030F0702030302020204" pitchFamily="66" charset="0"/>
                        </a:rPr>
                        <a:t>Are there any ways you think you could make your diet healthier? Choose one and try it for next week.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History</a:t>
                      </a:r>
                      <a:endParaRPr lang="en-GB" sz="1200" b="0" dirty="0">
                        <a:solidFill>
                          <a:schemeClr val="tx1"/>
                        </a:solidFill>
                        <a:effectLst/>
                        <a:latin typeface="Comic Sans MS" panose="030F0702030302020204" pitchFamily="66" charset="0"/>
                      </a:endParaRP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a:rPr>
                        <a:t>Research a famous Viking and write a biography about them.</a:t>
                      </a:r>
                      <a:endParaRPr lang="en-GB" sz="1200" b="0" dirty="0">
                        <a:solidFill>
                          <a:schemeClr val="tx1"/>
                        </a:solidFill>
                        <a:effectLst/>
                        <a:latin typeface="Comic Sans MS"/>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Music</a:t>
                      </a:r>
                    </a:p>
                    <a:p>
                      <a:pPr algn="ctr">
                        <a:lnSpc>
                          <a:spcPct val="107000"/>
                        </a:lnSpc>
                        <a:spcAft>
                          <a:spcPts val="0"/>
                        </a:spcAft>
                      </a:pPr>
                      <a:endParaRPr lang="en-GB" sz="5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Listen to one of the pieces of music from Holst’s planet suite. Do you like it? Does it remind you of anything? Now, have a go at composing your own piece of music to represent one of the planets. </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280396">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Art</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Create an artistic interpretation of one of the planets.</a:t>
                      </a: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Keeping Safe</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Now it’s getting daker on an evening, what would your top tips for keeping safe out and about be?</a:t>
                      </a: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Dance</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Choreograph a dance that represents one of the planets.</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Celebrations</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Lots of festivals are held in Autumn and Winter. Can you research a religious festival and create something inspired by it to share with the class?</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7" name="Rectangle 6" descr="Image result for image light and dark science"/>
          <p:cNvSpPr>
            <a:spLocks noChangeAspect="1" noChangeArrowheads="1"/>
          </p:cNvSpPr>
          <p:nvPr/>
        </p:nvSpPr>
        <p:spPr bwMode="auto">
          <a:xfrm>
            <a:off x="1021107" y="1801550"/>
            <a:ext cx="328875" cy="3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sp>
        <p:nvSpPr>
          <p:cNvPr id="8" name="Rectangle 7" descr="Image result for archaeologist"/>
          <p:cNvSpPr>
            <a:spLocks noChangeAspect="1" noChangeArrowheads="1"/>
          </p:cNvSpPr>
          <p:nvPr/>
        </p:nvSpPr>
        <p:spPr bwMode="auto">
          <a:xfrm>
            <a:off x="1021107" y="1801550"/>
            <a:ext cx="328875" cy="3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205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6465" y="5131270"/>
            <a:ext cx="913103" cy="1007311"/>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9970" y="5502944"/>
            <a:ext cx="1428050" cy="54935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5"/>
          <a:srcRect b="13721"/>
          <a:stretch/>
        </p:blipFill>
        <p:spPr>
          <a:xfrm>
            <a:off x="5333114" y="5217553"/>
            <a:ext cx="1304290" cy="662865"/>
          </a:xfrm>
          <a:prstGeom prst="rect">
            <a:avLst/>
          </a:prstGeom>
        </p:spPr>
      </p:pic>
      <p:sp>
        <p:nvSpPr>
          <p:cNvPr id="2" name="TextBox 1">
            <a:extLst>
              <a:ext uri="{FF2B5EF4-FFF2-40B4-BE49-F238E27FC236}">
                <a16:creationId xmlns:a16="http://schemas.microsoft.com/office/drawing/2014/main" id="{161AC84A-0D2A-C18B-544B-1A6B55337EF5}"/>
              </a:ext>
            </a:extLst>
          </p:cNvPr>
          <p:cNvSpPr txBox="1"/>
          <p:nvPr/>
        </p:nvSpPr>
        <p:spPr>
          <a:xfrm>
            <a:off x="97805" y="159881"/>
            <a:ext cx="9572625" cy="954107"/>
          </a:xfrm>
          <a:prstGeom prst="rect">
            <a:avLst/>
          </a:prstGeom>
          <a:noFill/>
        </p:spPr>
        <p:txBody>
          <a:bodyPr wrap="square" rtlCol="0">
            <a:spAutoFit/>
          </a:bodyPr>
          <a:lstStyle/>
          <a:p>
            <a:r>
              <a:rPr lang="en-GB" sz="1400" b="1" u="sng" dirty="0">
                <a:latin typeface="XCCW Joined 1a" panose="03050602040000000000" pitchFamily="66" charset="0"/>
              </a:rPr>
              <a:t>Kite Class Termly Topic Tasks</a:t>
            </a:r>
          </a:p>
          <a:p>
            <a:r>
              <a:rPr lang="en-GB" sz="1400" dirty="0">
                <a:latin typeface="XCCW Joined 1a" panose="03050602040000000000" pitchFamily="66" charset="0"/>
              </a:rPr>
              <a:t>Follow your interests and choose at least one task to complete at home this half term. We will celebrate and share these in class. How you present them is up to you – you can be as creative as you like!</a:t>
            </a:r>
          </a:p>
        </p:txBody>
      </p:sp>
      <p:pic>
        <p:nvPicPr>
          <p:cNvPr id="1026" name="Picture 2" descr="Arts Clipart Free Download Clip Art Free Clip Art - Clip Art Library">
            <a:extLst>
              <a:ext uri="{FF2B5EF4-FFF2-40B4-BE49-F238E27FC236}">
                <a16:creationId xmlns:a16="http://schemas.microsoft.com/office/drawing/2014/main" id="{B9494210-DAE9-E48A-B75B-11001A47897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5545" y="4973146"/>
            <a:ext cx="775958" cy="9865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4,856 Night And Day Stock Photos, Pictures &amp; Royalty-Free Images - iStock">
            <a:extLst>
              <a:ext uri="{FF2B5EF4-FFF2-40B4-BE49-F238E27FC236}">
                <a16:creationId xmlns:a16="http://schemas.microsoft.com/office/drawing/2014/main" id="{8E0D5071-A31A-7ABB-6D8C-03BBEF0BAE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666" y="2663571"/>
            <a:ext cx="1275715" cy="7654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ealthy lifestyle Vectors &amp; Illustrations for Free Download | Freepik">
            <a:extLst>
              <a:ext uri="{FF2B5EF4-FFF2-40B4-BE49-F238E27FC236}">
                <a16:creationId xmlns:a16="http://schemas.microsoft.com/office/drawing/2014/main" id="{B30C981C-F069-E794-9D9D-17F83C0D118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77207" y="3130558"/>
            <a:ext cx="745205" cy="73523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lipart - Attack the Tower Viking">
            <a:extLst>
              <a:ext uri="{FF2B5EF4-FFF2-40B4-BE49-F238E27FC236}">
                <a16:creationId xmlns:a16="http://schemas.microsoft.com/office/drawing/2014/main" id="{C345A5C1-634E-3B3F-CCDD-DC2648DD768A}"/>
              </a:ext>
            </a:extLst>
          </p:cNvPr>
          <p:cNvPicPr>
            <a:picLocks noChangeAspect="1"/>
          </p:cNvPicPr>
          <p:nvPr/>
        </p:nvPicPr>
        <p:blipFill>
          <a:blip r:embed="rId9"/>
          <a:stretch>
            <a:fillRect/>
          </a:stretch>
        </p:blipFill>
        <p:spPr>
          <a:xfrm>
            <a:off x="5418405" y="2472437"/>
            <a:ext cx="1143228" cy="1132460"/>
          </a:xfrm>
          <a:prstGeom prst="rect">
            <a:avLst/>
          </a:prstGeom>
        </p:spPr>
      </p:pic>
    </p:spTree>
    <p:extLst>
      <p:ext uri="{BB962C8B-B14F-4D97-AF65-F5344CB8AC3E}">
        <p14:creationId xmlns:p14="http://schemas.microsoft.com/office/powerpoint/2010/main" val="1635279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108</TotalTime>
  <Words>239</Words>
  <Application>Microsoft Office PowerPoint</Application>
  <PresentationFormat>A4 Paper (210x297 mm)</PresentationFormat>
  <Paragraphs>35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Booth</dc:creator>
  <cp:lastModifiedBy>Rhiannon Broadbent</cp:lastModifiedBy>
  <cp:revision>11</cp:revision>
  <dcterms:created xsi:type="dcterms:W3CDTF">2018-09-11T15:14:59Z</dcterms:created>
  <dcterms:modified xsi:type="dcterms:W3CDTF">2023-09-06T15:30:10Z</dcterms:modified>
</cp:coreProperties>
</file>