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3" r:id="rId11"/>
    <p:sldId id="264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F178A-2809-1C32-8BBE-C9DD96A659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D0A5AA-A5BA-9173-B382-71D678EA16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C49732-6FF0-E81E-117C-064EB4F90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B72B14-6535-5EAC-9943-04087B12D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9766F-09DC-572F-418F-D9B8732E6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057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80D3C-73C1-7F8D-74B5-BC0B2B175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C4A7CD-A65F-13CD-A506-4B466EB3E9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FB66E-587C-E3FD-2CBF-B4468ABDB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78383D-077E-5CAA-9F4F-916B7291E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3BBDBB-E055-9A6E-242D-2DB0079DD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612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6D1D4-10F7-C1F1-A3F5-F3284B178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F444C4-0EE6-A044-A2D4-339FB819B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030B5A-C2D7-ADC4-7D66-FA69EA4B2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833FDF-7521-8D12-E587-A79AA8F53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9D730-DF02-7DB8-1E12-BBFCCBACD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559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2EBE8-F521-2B78-B4A9-D702E4820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48614-59D5-C3EB-8087-5C4E76CA83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4EFD35-E48A-0C41-E508-38F47F5917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6891C1-3D51-160F-08F3-EFBEF95E6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1B0075-7F5D-7768-903A-14632337A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03C73A-188B-1660-E3DE-6C9855340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994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4B14C-177F-AD5B-9A42-F0F59DB0C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981ED5-BD32-30D2-1B62-836B004CBF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51E3F0-EF3B-1BFC-C17C-F0115CB500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952F3D-17B8-94E9-90AB-1F65CA2A64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BF9322-1024-200E-29C4-45194E6C9A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B09185-C40F-D2AE-7461-6DEE8D8FA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FB6535-D40F-BE18-E3AB-7E37EB186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CBDE9D-6B1C-5822-D94E-CCBFEC551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079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126F0-AE02-E1EC-D3B0-AB08A256E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664B45-D094-A880-3C12-6E539CB5C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D59F07-1770-9DF8-AD19-96EB6D12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585E65-9AFA-1D8B-A597-49F7B4E6B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25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E6B961-FED2-21F1-D8CC-8CB43A41E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85A47B-0C36-2C27-E856-788B73AA2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C0860A-25A1-04F2-316F-2EA86C18E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352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BC9DF-1F4B-D7E3-4A37-B9616C9D0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FECBAD-D8A2-B20C-E1B1-2A94080F41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27933-B8E4-56F0-42F0-A2EA9B5213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A36677-30FC-B5DF-DEA7-8E02E2A30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A04EA8-01DF-7FC2-4F83-51B83DCBD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0489F-010A-1982-8975-8D94ACD0F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309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1D3EA-A113-5F56-8326-5492EE4DD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B48663-552F-A7D5-14AB-314D75B30A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8FC94A-5317-9496-4E91-3A44F4FD6E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28EB43-EE89-C0BF-14EF-C88738138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DB228F-2578-2AF3-8565-F7EFABD1E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32B21D-7865-38A0-B26D-25D648A86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150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3DD2B-1CB3-9CE4-A8B3-01F9B454B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888B90-A006-0578-060C-5D3F87FB85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903FA8-C10B-9AAC-AC0B-4B6D1ADA8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64148-604D-5273-D460-C2961C504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49AAC3-B0E5-27EC-EA3F-FA4E59209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002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BE8035-FD65-DC14-9F81-82CB03522A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9E78F6-6CC3-E563-473A-7A279D4CC0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9AF0D0-F05E-C83E-E012-BF82B7AD2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7C1FF-E215-806E-87E1-A3DFEA81D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7B94AD-72FC-288A-7390-8737415DD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812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FFB72B-0FD2-979A-6C46-94425BB592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420A7A-0D8F-EB6E-7E5C-C018DB66E7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5C5B44-50CC-CFD1-4E2A-78B4FC64D1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3198CC0-EC8A-46A7-8464-BAA1F38BF3E1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8975B6-5300-26F4-9D28-8BE93A0110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CCE09F-F562-EE40-D92D-46AEC85B2A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138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E448DB1-4196-18A6-15DA-C72635C1B1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-up of hopscotch on a sidewalk">
            <a:extLst>
              <a:ext uri="{FF2B5EF4-FFF2-40B4-BE49-F238E27FC236}">
                <a16:creationId xmlns:a16="http://schemas.microsoft.com/office/drawing/2014/main" id="{F8E54AC7-D24C-8C09-C252-73E3FF054C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897" b="983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CCD9CD-49AE-3D3E-923B-81ECD3FB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2015" y="-752015"/>
            <a:ext cx="6858000" cy="836203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7000"/>
                </a:srgbClr>
              </a:gs>
              <a:gs pos="100000">
                <a:srgbClr val="000000">
                  <a:alpha val="6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F0877F-5837-E8A4-ED61-5508751590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618" y="1878366"/>
            <a:ext cx="4671319" cy="188580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Year 6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011E50-4BA4-C438-DCA7-BD5D396097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3618" y="3845971"/>
            <a:ext cx="4671319" cy="1381455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Things we will do …</a:t>
            </a: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3272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binwood Residential 2017 | Bramham Primary School">
            <a:extLst>
              <a:ext uri="{FF2B5EF4-FFF2-40B4-BE49-F238E27FC236}">
                <a16:creationId xmlns:a16="http://schemas.microsoft.com/office/drawing/2014/main" id="{602D52AE-C79D-FFE8-DA84-55DAC47D9C3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1" b="22049"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1" name="Rectangle 103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78DC27-542B-B1DD-D750-7C37C52D5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Robin Wood Residential (Oct)</a:t>
            </a:r>
          </a:p>
        </p:txBody>
      </p:sp>
      <p:cxnSp>
        <p:nvCxnSpPr>
          <p:cNvPr id="1033" name="Straight Connector 103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8192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3043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98058B-ECE5-57CC-4A3D-8A216A53C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532214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Class assembly (Oct)</a:t>
            </a:r>
          </a:p>
        </p:txBody>
      </p:sp>
      <p:pic>
        <p:nvPicPr>
          <p:cNvPr id="2050" name="Picture 2" descr="Class Assemblies | The Glebe Primary School">
            <a:extLst>
              <a:ext uri="{FF2B5EF4-FFF2-40B4-BE49-F238E27FC236}">
                <a16:creationId xmlns:a16="http://schemas.microsoft.com/office/drawing/2014/main" id="{447BD111-84C3-DE16-FEB3-A0A0B30D1B8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476093"/>
            <a:ext cx="10905066" cy="4171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195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t Paul's Peel Primary School visit | People's History Museum (PHM)">
            <a:extLst>
              <a:ext uri="{FF2B5EF4-FFF2-40B4-BE49-F238E27FC236}">
                <a16:creationId xmlns:a16="http://schemas.microsoft.com/office/drawing/2014/main" id="{862FD6C1-AE46-E78D-5B81-6851766E057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9" name="Rectangle 307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3AB522-81CE-83C0-307A-BD4D83A514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Peace Museum (in school – Nov)</a:t>
            </a:r>
          </a:p>
        </p:txBody>
      </p:sp>
      <p:cxnSp>
        <p:nvCxnSpPr>
          <p:cNvPr id="3081" name="Straight Connector 308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3" name="Straight Connector 308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13836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095CCDC-3499-926C-FD29-742F5A1FB5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4EE6A7-554E-C156-E0D7-37A7EEB24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Gurdwara Visit (Dec)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27057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hristmas Assembly">
            <a:extLst>
              <a:ext uri="{FF2B5EF4-FFF2-40B4-BE49-F238E27FC236}">
                <a16:creationId xmlns:a16="http://schemas.microsoft.com/office/drawing/2014/main" id="{79B04C98-4C7A-E3AC-53D3-7B2EA2A7B70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7" name="Rectangle 5126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A4793B-63E4-5755-9DDC-AB58E742C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Christmas Performance (Dec)</a:t>
            </a:r>
          </a:p>
        </p:txBody>
      </p:sp>
      <p:cxnSp>
        <p:nvCxnSpPr>
          <p:cNvPr id="5129" name="Straight Connector 5128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31" name="Straight Connector 5130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678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3,500+ Kids Christmas Party Stock Illustrations, Royalty-Free Vector  Graphics &amp; Clip Art - iStock | Christmas decoration, Christmas background,  Snowman">
            <a:extLst>
              <a:ext uri="{FF2B5EF4-FFF2-40B4-BE49-F238E27FC236}">
                <a16:creationId xmlns:a16="http://schemas.microsoft.com/office/drawing/2014/main" id="{103024B4-6488-21FA-B34A-39BFF77805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0"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1" name="Rectangle 615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74AEC5-960B-7B03-1B09-E914295E9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Christmas Party (Dec)</a:t>
            </a:r>
          </a:p>
        </p:txBody>
      </p:sp>
      <p:cxnSp>
        <p:nvCxnSpPr>
          <p:cNvPr id="6153" name="Straight Connector 615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55" name="Straight Connector 615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0019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FD4433F-5CF5-0320-4DA3-F432AA07D7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46" b="83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AAB35C-BDC7-1CB8-28E1-3F2A00AA6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SATs (May)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7313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rilling with kids: Teaching basic BBQ lessons to your children">
            <a:extLst>
              <a:ext uri="{FF2B5EF4-FFF2-40B4-BE49-F238E27FC236}">
                <a16:creationId xmlns:a16="http://schemas.microsoft.com/office/drawing/2014/main" id="{D0327974-1D3D-7AF4-5598-7A735AAAA3A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9" name="Rectangle 819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85E817-FD98-DC5E-09F9-A816B3CE5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BBQ (July)</a:t>
            </a:r>
          </a:p>
        </p:txBody>
      </p:sp>
      <p:cxnSp>
        <p:nvCxnSpPr>
          <p:cNvPr id="8201" name="Straight Connector 820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03" name="Straight Connector 820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57978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Year 6 Productions :: Henleaze Junior School">
            <a:extLst>
              <a:ext uri="{FF2B5EF4-FFF2-40B4-BE49-F238E27FC236}">
                <a16:creationId xmlns:a16="http://schemas.microsoft.com/office/drawing/2014/main" id="{E0524FCB-A0D0-6F03-F3C2-323CD15C54D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" r="17179"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3" name="Rectangle 9222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1BDCB4-C62D-8663-40C0-924DDD339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Leaver’s Concert (July)</a:t>
            </a:r>
          </a:p>
        </p:txBody>
      </p:sp>
      <p:cxnSp>
        <p:nvCxnSpPr>
          <p:cNvPr id="9225" name="Straight Connector 9224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27" name="Straight Connector 9226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40629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7" name="Rectangle 10246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5B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D4CB9-3FD5-32D8-3D6A-89AD5EDE3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Ingleborough Walk (July)</a:t>
            </a:r>
          </a:p>
        </p:txBody>
      </p:sp>
      <p:sp>
        <p:nvSpPr>
          <p:cNvPr id="10249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 descr="The ultimate guide to Ingleborough | Walks4all">
            <a:extLst>
              <a:ext uri="{FF2B5EF4-FFF2-40B4-BE49-F238E27FC236}">
                <a16:creationId xmlns:a16="http://schemas.microsoft.com/office/drawing/2014/main" id="{3BD30DF1-2A37-EB42-6E4B-D2287180021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03" b="196"/>
          <a:stretch>
            <a:fillRect/>
          </a:stretch>
        </p:blipFill>
        <p:spPr bwMode="auto">
          <a:xfrm>
            <a:off x="976251" y="942538"/>
            <a:ext cx="7163222" cy="480833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7354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elebration Assembly – Wycliffe CE Primary School">
            <a:extLst>
              <a:ext uri="{FF2B5EF4-FFF2-40B4-BE49-F238E27FC236}">
                <a16:creationId xmlns:a16="http://schemas.microsoft.com/office/drawing/2014/main" id="{1FE72CBC-31DE-9BB8-6E5B-7C645C52443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2" r="17856"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Rectangle 1127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871A77-1242-FDD5-D13B-92182A17C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Leaver’s celebration assembly (July)</a:t>
            </a:r>
          </a:p>
        </p:txBody>
      </p:sp>
      <p:cxnSp>
        <p:nvCxnSpPr>
          <p:cNvPr id="11273" name="Straight Connector 1127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75" name="Straight Connector 1127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26655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oronavirus: Clap for our Carers - what's it all about? - BBC Newsround">
            <a:extLst>
              <a:ext uri="{FF2B5EF4-FFF2-40B4-BE49-F238E27FC236}">
                <a16:creationId xmlns:a16="http://schemas.microsoft.com/office/drawing/2014/main" id="{11F387C6-AB7B-2420-5F73-0B02F95DDDB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5" name="Rectangle 12294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EC3014-1E99-5F0F-096C-1297017A9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Clap out Y6 (July)</a:t>
            </a:r>
          </a:p>
        </p:txBody>
      </p:sp>
      <p:cxnSp>
        <p:nvCxnSpPr>
          <p:cNvPr id="12297" name="Straight Connector 12296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99" name="Straight Connector 12298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87633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Rethinking high school">
            <a:extLst>
              <a:ext uri="{FF2B5EF4-FFF2-40B4-BE49-F238E27FC236}">
                <a16:creationId xmlns:a16="http://schemas.microsoft.com/office/drawing/2014/main" id="{30A0A2CB-4E01-15FD-1C46-4931B68F19E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"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9" name="Rectangle 1331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A46EAD-B7DE-47C5-FA75-34D279364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Start high school (Sept)</a:t>
            </a:r>
          </a:p>
        </p:txBody>
      </p:sp>
      <p:cxnSp>
        <p:nvCxnSpPr>
          <p:cNvPr id="13321" name="Straight Connector 1332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23" name="Straight Connector 1332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10918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18F44-FFE6-856A-8DCD-CCB425DE0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0570EE-1C0B-6F7C-350D-D1062B23DF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Leavers hoodies – when?</a:t>
            </a:r>
          </a:p>
          <a:p>
            <a:r>
              <a:rPr lang="en-US" dirty="0"/>
              <a:t>Doodle books?</a:t>
            </a:r>
          </a:p>
          <a:p>
            <a:r>
              <a:rPr lang="en-US" dirty="0"/>
              <a:t>Phones?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38470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88</Words>
  <Application>Microsoft Office PowerPoint</Application>
  <PresentationFormat>Widescreen</PresentationFormat>
  <Paragraphs>19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Aptos</vt:lpstr>
      <vt:lpstr>Aptos Display</vt:lpstr>
      <vt:lpstr>Arial</vt:lpstr>
      <vt:lpstr>Office Theme</vt:lpstr>
      <vt:lpstr>Year 6</vt:lpstr>
      <vt:lpstr>Robin Wood Residential (Oct)</vt:lpstr>
      <vt:lpstr>Class assembly (Oct)</vt:lpstr>
      <vt:lpstr>Peace Museum (in school – Nov)</vt:lpstr>
      <vt:lpstr>Gurdwara Visit (Dec)</vt:lpstr>
      <vt:lpstr>Christmas Performance (Dec)</vt:lpstr>
      <vt:lpstr>Christmas Party (Dec)</vt:lpstr>
      <vt:lpstr>SATs (May)</vt:lpstr>
      <vt:lpstr>BBQ (July)</vt:lpstr>
      <vt:lpstr>Leaver’s Concert (July)</vt:lpstr>
      <vt:lpstr>Ingleborough Walk (July)</vt:lpstr>
      <vt:lpstr>Leaver’s celebration assembly (July)</vt:lpstr>
      <vt:lpstr>Clap out Y6 (July)</vt:lpstr>
      <vt:lpstr>Start high school (Sept)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Andrew Harkins</dc:creator>
  <cp:lastModifiedBy>Andrew Harkins</cp:lastModifiedBy>
  <cp:revision>1</cp:revision>
  <dcterms:created xsi:type="dcterms:W3CDTF">2025-07-08T11:27:25Z</dcterms:created>
  <dcterms:modified xsi:type="dcterms:W3CDTF">2025-07-08T15:03:35Z</dcterms:modified>
</cp:coreProperties>
</file>