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EF5493-2127-4B03-ABA4-C5BB685638EE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CE1BD5D-920B-4D1B-A866-F244EEB7E1C6}">
      <dgm:prSet/>
      <dgm:spPr/>
      <dgm:t>
        <a:bodyPr/>
        <a:lstStyle/>
        <a:p>
          <a:r>
            <a:rPr lang="en-US"/>
            <a:t>Writing</a:t>
          </a:r>
        </a:p>
      </dgm:t>
    </dgm:pt>
    <dgm:pt modelId="{11C42A09-4DD0-4297-9EA4-CF10E198566D}" type="parTrans" cxnId="{6C4A2250-F27B-4133-90AF-EEB2F66CA117}">
      <dgm:prSet/>
      <dgm:spPr/>
      <dgm:t>
        <a:bodyPr/>
        <a:lstStyle/>
        <a:p>
          <a:endParaRPr lang="en-US"/>
        </a:p>
      </dgm:t>
    </dgm:pt>
    <dgm:pt modelId="{79D17CC0-CBAB-4C8D-8EBD-A38E6CAE6A02}" type="sibTrans" cxnId="{6C4A2250-F27B-4133-90AF-EEB2F66CA117}">
      <dgm:prSet/>
      <dgm:spPr/>
      <dgm:t>
        <a:bodyPr/>
        <a:lstStyle/>
        <a:p>
          <a:endParaRPr lang="en-US"/>
        </a:p>
      </dgm:t>
    </dgm:pt>
    <dgm:pt modelId="{4DC9C764-7049-4866-8EB5-7C559F16F52B}">
      <dgm:prSet/>
      <dgm:spPr/>
      <dgm:t>
        <a:bodyPr/>
        <a:lstStyle/>
        <a:p>
          <a:r>
            <a:rPr lang="en-US"/>
            <a:t>Reading</a:t>
          </a:r>
        </a:p>
      </dgm:t>
    </dgm:pt>
    <dgm:pt modelId="{BE097084-8CA4-4D7D-A632-768818EA3786}" type="parTrans" cxnId="{79343CB9-CDE6-457A-A53D-63EA14596449}">
      <dgm:prSet/>
      <dgm:spPr/>
      <dgm:t>
        <a:bodyPr/>
        <a:lstStyle/>
        <a:p>
          <a:endParaRPr lang="en-US"/>
        </a:p>
      </dgm:t>
    </dgm:pt>
    <dgm:pt modelId="{43F2AB34-522E-4AFC-9D04-1BAD71D8A210}" type="sibTrans" cxnId="{79343CB9-CDE6-457A-A53D-63EA14596449}">
      <dgm:prSet/>
      <dgm:spPr/>
      <dgm:t>
        <a:bodyPr/>
        <a:lstStyle/>
        <a:p>
          <a:endParaRPr lang="en-US"/>
        </a:p>
      </dgm:t>
    </dgm:pt>
    <dgm:pt modelId="{E9AF1FC1-DEEC-419A-B358-6E7AF17E0DDB}">
      <dgm:prSet/>
      <dgm:spPr/>
      <dgm:t>
        <a:bodyPr/>
        <a:lstStyle/>
        <a:p>
          <a:r>
            <a:rPr lang="en-US"/>
            <a:t>Maths</a:t>
          </a:r>
        </a:p>
      </dgm:t>
    </dgm:pt>
    <dgm:pt modelId="{8FF55FEB-98C9-4F2B-8F4B-3C7D2D5F2BFD}" type="parTrans" cxnId="{6430D030-9A05-4BF7-B8D5-052D7439E754}">
      <dgm:prSet/>
      <dgm:spPr/>
      <dgm:t>
        <a:bodyPr/>
        <a:lstStyle/>
        <a:p>
          <a:endParaRPr lang="en-US"/>
        </a:p>
      </dgm:t>
    </dgm:pt>
    <dgm:pt modelId="{B1428EC8-A380-42F9-88CA-636813086E5D}" type="sibTrans" cxnId="{6430D030-9A05-4BF7-B8D5-052D7439E754}">
      <dgm:prSet/>
      <dgm:spPr/>
      <dgm:t>
        <a:bodyPr/>
        <a:lstStyle/>
        <a:p>
          <a:endParaRPr lang="en-US"/>
        </a:p>
      </dgm:t>
    </dgm:pt>
    <dgm:pt modelId="{54401556-96B7-478B-862D-53966E30BBD0}">
      <dgm:prSet/>
      <dgm:spPr/>
      <dgm:t>
        <a:bodyPr/>
        <a:lstStyle/>
        <a:p>
          <a:r>
            <a:rPr lang="en-US"/>
            <a:t>Grammar</a:t>
          </a:r>
        </a:p>
      </dgm:t>
    </dgm:pt>
    <dgm:pt modelId="{79CBB6CA-C10B-4F13-AABD-221C9B068463}" type="parTrans" cxnId="{823B3717-BBE8-4B2D-B22E-28E382E5F21B}">
      <dgm:prSet/>
      <dgm:spPr/>
      <dgm:t>
        <a:bodyPr/>
        <a:lstStyle/>
        <a:p>
          <a:endParaRPr lang="en-US"/>
        </a:p>
      </dgm:t>
    </dgm:pt>
    <dgm:pt modelId="{AA35A990-F720-4643-AECB-CFC14C752689}" type="sibTrans" cxnId="{823B3717-BBE8-4B2D-B22E-28E382E5F21B}">
      <dgm:prSet/>
      <dgm:spPr/>
      <dgm:t>
        <a:bodyPr/>
        <a:lstStyle/>
        <a:p>
          <a:endParaRPr lang="en-US"/>
        </a:p>
      </dgm:t>
    </dgm:pt>
    <dgm:pt modelId="{53B9A660-2029-4162-BCB1-9AD91284BB9B}">
      <dgm:prSet/>
      <dgm:spPr/>
      <dgm:t>
        <a:bodyPr/>
        <a:lstStyle/>
        <a:p>
          <a:r>
            <a:rPr lang="en-US"/>
            <a:t>Spelling</a:t>
          </a:r>
        </a:p>
      </dgm:t>
    </dgm:pt>
    <dgm:pt modelId="{E52DDEB7-4003-49C3-89C5-20947AB41DC7}" type="parTrans" cxnId="{FF86358C-4BF0-475C-9D51-C4F639EC475E}">
      <dgm:prSet/>
      <dgm:spPr/>
      <dgm:t>
        <a:bodyPr/>
        <a:lstStyle/>
        <a:p>
          <a:endParaRPr lang="en-US"/>
        </a:p>
      </dgm:t>
    </dgm:pt>
    <dgm:pt modelId="{93DE9006-2C60-47B5-8230-2EE6E6FC6FAD}" type="sibTrans" cxnId="{FF86358C-4BF0-475C-9D51-C4F639EC475E}">
      <dgm:prSet/>
      <dgm:spPr/>
      <dgm:t>
        <a:bodyPr/>
        <a:lstStyle/>
        <a:p>
          <a:endParaRPr lang="en-US"/>
        </a:p>
      </dgm:t>
    </dgm:pt>
    <dgm:pt modelId="{4BE38BFC-1794-4DB1-8939-35228BEE589F}">
      <dgm:prSet/>
      <dgm:spPr/>
      <dgm:t>
        <a:bodyPr/>
        <a:lstStyle/>
        <a:p>
          <a:r>
            <a:rPr lang="en-US"/>
            <a:t>Times Tables</a:t>
          </a:r>
        </a:p>
      </dgm:t>
    </dgm:pt>
    <dgm:pt modelId="{6A399230-60AB-4F80-AA14-AE18B3DD4ECC}" type="parTrans" cxnId="{98B84393-0E97-4D9A-AA97-836B11CE1016}">
      <dgm:prSet/>
      <dgm:spPr/>
      <dgm:t>
        <a:bodyPr/>
        <a:lstStyle/>
        <a:p>
          <a:endParaRPr lang="en-US"/>
        </a:p>
      </dgm:t>
    </dgm:pt>
    <dgm:pt modelId="{A3F6039D-AEDB-44EC-A7C3-B88BA1EACD1A}" type="sibTrans" cxnId="{98B84393-0E97-4D9A-AA97-836B11CE1016}">
      <dgm:prSet/>
      <dgm:spPr/>
      <dgm:t>
        <a:bodyPr/>
        <a:lstStyle/>
        <a:p>
          <a:endParaRPr lang="en-US"/>
        </a:p>
      </dgm:t>
    </dgm:pt>
    <dgm:pt modelId="{A3290958-F9EE-4020-A1F3-FCD2344EFA5C}" type="pres">
      <dgm:prSet presAssocID="{95EF5493-2127-4B03-ABA4-C5BB685638EE}" presName="diagram" presStyleCnt="0">
        <dgm:presLayoutVars>
          <dgm:dir/>
          <dgm:resizeHandles val="exact"/>
        </dgm:presLayoutVars>
      </dgm:prSet>
      <dgm:spPr/>
    </dgm:pt>
    <dgm:pt modelId="{12FE13C3-8F2E-417B-B815-36ABD2F39835}" type="pres">
      <dgm:prSet presAssocID="{0CE1BD5D-920B-4D1B-A866-F244EEB7E1C6}" presName="node" presStyleLbl="node1" presStyleIdx="0" presStyleCnt="6">
        <dgm:presLayoutVars>
          <dgm:bulletEnabled val="1"/>
        </dgm:presLayoutVars>
      </dgm:prSet>
      <dgm:spPr/>
    </dgm:pt>
    <dgm:pt modelId="{1C211FB2-0016-4A5B-A1F8-4DA2E88C6110}" type="pres">
      <dgm:prSet presAssocID="{79D17CC0-CBAB-4C8D-8EBD-A38E6CAE6A02}" presName="sibTrans" presStyleCnt="0"/>
      <dgm:spPr/>
    </dgm:pt>
    <dgm:pt modelId="{18E43A6C-B63D-493C-877A-16DBF460300D}" type="pres">
      <dgm:prSet presAssocID="{4DC9C764-7049-4866-8EB5-7C559F16F52B}" presName="node" presStyleLbl="node1" presStyleIdx="1" presStyleCnt="6">
        <dgm:presLayoutVars>
          <dgm:bulletEnabled val="1"/>
        </dgm:presLayoutVars>
      </dgm:prSet>
      <dgm:spPr/>
    </dgm:pt>
    <dgm:pt modelId="{7CF90BE9-F3BD-4E65-B4E7-0E80223C713E}" type="pres">
      <dgm:prSet presAssocID="{43F2AB34-522E-4AFC-9D04-1BAD71D8A210}" presName="sibTrans" presStyleCnt="0"/>
      <dgm:spPr/>
    </dgm:pt>
    <dgm:pt modelId="{E4C51AC0-AA9C-46C2-8F26-14300C2ED73F}" type="pres">
      <dgm:prSet presAssocID="{E9AF1FC1-DEEC-419A-B358-6E7AF17E0DDB}" presName="node" presStyleLbl="node1" presStyleIdx="2" presStyleCnt="6">
        <dgm:presLayoutVars>
          <dgm:bulletEnabled val="1"/>
        </dgm:presLayoutVars>
      </dgm:prSet>
      <dgm:spPr/>
    </dgm:pt>
    <dgm:pt modelId="{1A23A4BF-A2E5-4467-9CD8-AFE7EB21F3DB}" type="pres">
      <dgm:prSet presAssocID="{B1428EC8-A380-42F9-88CA-636813086E5D}" presName="sibTrans" presStyleCnt="0"/>
      <dgm:spPr/>
    </dgm:pt>
    <dgm:pt modelId="{85DD105B-6AC3-49B7-AEDE-D20E763C5053}" type="pres">
      <dgm:prSet presAssocID="{54401556-96B7-478B-862D-53966E30BBD0}" presName="node" presStyleLbl="node1" presStyleIdx="3" presStyleCnt="6">
        <dgm:presLayoutVars>
          <dgm:bulletEnabled val="1"/>
        </dgm:presLayoutVars>
      </dgm:prSet>
      <dgm:spPr/>
    </dgm:pt>
    <dgm:pt modelId="{969893E1-7CC8-4B77-B389-52D8378390F6}" type="pres">
      <dgm:prSet presAssocID="{AA35A990-F720-4643-AECB-CFC14C752689}" presName="sibTrans" presStyleCnt="0"/>
      <dgm:spPr/>
    </dgm:pt>
    <dgm:pt modelId="{3AFB4C66-DCD0-4872-9521-6F008C570413}" type="pres">
      <dgm:prSet presAssocID="{53B9A660-2029-4162-BCB1-9AD91284BB9B}" presName="node" presStyleLbl="node1" presStyleIdx="4" presStyleCnt="6">
        <dgm:presLayoutVars>
          <dgm:bulletEnabled val="1"/>
        </dgm:presLayoutVars>
      </dgm:prSet>
      <dgm:spPr/>
    </dgm:pt>
    <dgm:pt modelId="{A795B562-0E9A-403F-8ABB-A0B3F71E6F6F}" type="pres">
      <dgm:prSet presAssocID="{93DE9006-2C60-47B5-8230-2EE6E6FC6FAD}" presName="sibTrans" presStyleCnt="0"/>
      <dgm:spPr/>
    </dgm:pt>
    <dgm:pt modelId="{17BA4E32-C960-4B8F-B092-4B717E52AE6B}" type="pres">
      <dgm:prSet presAssocID="{4BE38BFC-1794-4DB1-8939-35228BEE589F}" presName="node" presStyleLbl="node1" presStyleIdx="5" presStyleCnt="6">
        <dgm:presLayoutVars>
          <dgm:bulletEnabled val="1"/>
        </dgm:presLayoutVars>
      </dgm:prSet>
      <dgm:spPr/>
    </dgm:pt>
  </dgm:ptLst>
  <dgm:cxnLst>
    <dgm:cxn modelId="{07377D11-7100-41BA-8A20-D0FB1CA883C7}" type="presOf" srcId="{54401556-96B7-478B-862D-53966E30BBD0}" destId="{85DD105B-6AC3-49B7-AEDE-D20E763C5053}" srcOrd="0" destOrd="0" presId="urn:microsoft.com/office/officeart/2005/8/layout/default"/>
    <dgm:cxn modelId="{AFA28C15-EC0D-48EC-A60F-32F07B11338C}" type="presOf" srcId="{4BE38BFC-1794-4DB1-8939-35228BEE589F}" destId="{17BA4E32-C960-4B8F-B092-4B717E52AE6B}" srcOrd="0" destOrd="0" presId="urn:microsoft.com/office/officeart/2005/8/layout/default"/>
    <dgm:cxn modelId="{823B3717-BBE8-4B2D-B22E-28E382E5F21B}" srcId="{95EF5493-2127-4B03-ABA4-C5BB685638EE}" destId="{54401556-96B7-478B-862D-53966E30BBD0}" srcOrd="3" destOrd="0" parTransId="{79CBB6CA-C10B-4F13-AABD-221C9B068463}" sibTransId="{AA35A990-F720-4643-AECB-CFC14C752689}"/>
    <dgm:cxn modelId="{6430D030-9A05-4BF7-B8D5-052D7439E754}" srcId="{95EF5493-2127-4B03-ABA4-C5BB685638EE}" destId="{E9AF1FC1-DEEC-419A-B358-6E7AF17E0DDB}" srcOrd="2" destOrd="0" parTransId="{8FF55FEB-98C9-4F2B-8F4B-3C7D2D5F2BFD}" sibTransId="{B1428EC8-A380-42F9-88CA-636813086E5D}"/>
    <dgm:cxn modelId="{6C4A2250-F27B-4133-90AF-EEB2F66CA117}" srcId="{95EF5493-2127-4B03-ABA4-C5BB685638EE}" destId="{0CE1BD5D-920B-4D1B-A866-F244EEB7E1C6}" srcOrd="0" destOrd="0" parTransId="{11C42A09-4DD0-4297-9EA4-CF10E198566D}" sibTransId="{79D17CC0-CBAB-4C8D-8EBD-A38E6CAE6A02}"/>
    <dgm:cxn modelId="{84B2A056-A5C2-4340-BA78-1169A1E578E1}" type="presOf" srcId="{53B9A660-2029-4162-BCB1-9AD91284BB9B}" destId="{3AFB4C66-DCD0-4872-9521-6F008C570413}" srcOrd="0" destOrd="0" presId="urn:microsoft.com/office/officeart/2005/8/layout/default"/>
    <dgm:cxn modelId="{FF86358C-4BF0-475C-9D51-C4F639EC475E}" srcId="{95EF5493-2127-4B03-ABA4-C5BB685638EE}" destId="{53B9A660-2029-4162-BCB1-9AD91284BB9B}" srcOrd="4" destOrd="0" parTransId="{E52DDEB7-4003-49C3-89C5-20947AB41DC7}" sibTransId="{93DE9006-2C60-47B5-8230-2EE6E6FC6FAD}"/>
    <dgm:cxn modelId="{98B84393-0E97-4D9A-AA97-836B11CE1016}" srcId="{95EF5493-2127-4B03-ABA4-C5BB685638EE}" destId="{4BE38BFC-1794-4DB1-8939-35228BEE589F}" srcOrd="5" destOrd="0" parTransId="{6A399230-60AB-4F80-AA14-AE18B3DD4ECC}" sibTransId="{A3F6039D-AEDB-44EC-A7C3-B88BA1EACD1A}"/>
    <dgm:cxn modelId="{0F170DB1-FD2B-4B28-9460-C2DD9D1231F4}" type="presOf" srcId="{4DC9C764-7049-4866-8EB5-7C559F16F52B}" destId="{18E43A6C-B63D-493C-877A-16DBF460300D}" srcOrd="0" destOrd="0" presId="urn:microsoft.com/office/officeart/2005/8/layout/default"/>
    <dgm:cxn modelId="{79343CB9-CDE6-457A-A53D-63EA14596449}" srcId="{95EF5493-2127-4B03-ABA4-C5BB685638EE}" destId="{4DC9C764-7049-4866-8EB5-7C559F16F52B}" srcOrd="1" destOrd="0" parTransId="{BE097084-8CA4-4D7D-A632-768818EA3786}" sibTransId="{43F2AB34-522E-4AFC-9D04-1BAD71D8A210}"/>
    <dgm:cxn modelId="{ADD196E0-A699-4CDE-89DE-7FF0A126E5CA}" type="presOf" srcId="{95EF5493-2127-4B03-ABA4-C5BB685638EE}" destId="{A3290958-F9EE-4020-A1F3-FCD2344EFA5C}" srcOrd="0" destOrd="0" presId="urn:microsoft.com/office/officeart/2005/8/layout/default"/>
    <dgm:cxn modelId="{74773AE6-3340-4198-A9EA-DEA796AEE277}" type="presOf" srcId="{E9AF1FC1-DEEC-419A-B358-6E7AF17E0DDB}" destId="{E4C51AC0-AA9C-46C2-8F26-14300C2ED73F}" srcOrd="0" destOrd="0" presId="urn:microsoft.com/office/officeart/2005/8/layout/default"/>
    <dgm:cxn modelId="{76442AF9-3422-4C16-A118-B929ADD811BE}" type="presOf" srcId="{0CE1BD5D-920B-4D1B-A866-F244EEB7E1C6}" destId="{12FE13C3-8F2E-417B-B815-36ABD2F39835}" srcOrd="0" destOrd="0" presId="urn:microsoft.com/office/officeart/2005/8/layout/default"/>
    <dgm:cxn modelId="{883073DE-D1BD-44E4-887B-08F17F578472}" type="presParOf" srcId="{A3290958-F9EE-4020-A1F3-FCD2344EFA5C}" destId="{12FE13C3-8F2E-417B-B815-36ABD2F39835}" srcOrd="0" destOrd="0" presId="urn:microsoft.com/office/officeart/2005/8/layout/default"/>
    <dgm:cxn modelId="{1D215370-DB9C-4585-8D1A-70DF0CC50CB0}" type="presParOf" srcId="{A3290958-F9EE-4020-A1F3-FCD2344EFA5C}" destId="{1C211FB2-0016-4A5B-A1F8-4DA2E88C6110}" srcOrd="1" destOrd="0" presId="urn:microsoft.com/office/officeart/2005/8/layout/default"/>
    <dgm:cxn modelId="{DC8B0B5C-1CD3-4054-9D2C-B8FC586C7E73}" type="presParOf" srcId="{A3290958-F9EE-4020-A1F3-FCD2344EFA5C}" destId="{18E43A6C-B63D-493C-877A-16DBF460300D}" srcOrd="2" destOrd="0" presId="urn:microsoft.com/office/officeart/2005/8/layout/default"/>
    <dgm:cxn modelId="{5FD2A04D-FA71-4027-AED1-B0C18FA043B0}" type="presParOf" srcId="{A3290958-F9EE-4020-A1F3-FCD2344EFA5C}" destId="{7CF90BE9-F3BD-4E65-B4E7-0E80223C713E}" srcOrd="3" destOrd="0" presId="urn:microsoft.com/office/officeart/2005/8/layout/default"/>
    <dgm:cxn modelId="{11A23A00-2E46-453A-AEF3-9C17FD5B7943}" type="presParOf" srcId="{A3290958-F9EE-4020-A1F3-FCD2344EFA5C}" destId="{E4C51AC0-AA9C-46C2-8F26-14300C2ED73F}" srcOrd="4" destOrd="0" presId="urn:microsoft.com/office/officeart/2005/8/layout/default"/>
    <dgm:cxn modelId="{79CE5764-FD8D-4D34-B1A2-BAB5B77D2C00}" type="presParOf" srcId="{A3290958-F9EE-4020-A1F3-FCD2344EFA5C}" destId="{1A23A4BF-A2E5-4467-9CD8-AFE7EB21F3DB}" srcOrd="5" destOrd="0" presId="urn:microsoft.com/office/officeart/2005/8/layout/default"/>
    <dgm:cxn modelId="{9E64C826-2CF0-49D5-80AE-39AA26107C8F}" type="presParOf" srcId="{A3290958-F9EE-4020-A1F3-FCD2344EFA5C}" destId="{85DD105B-6AC3-49B7-AEDE-D20E763C5053}" srcOrd="6" destOrd="0" presId="urn:microsoft.com/office/officeart/2005/8/layout/default"/>
    <dgm:cxn modelId="{6312EC1F-CFF6-4058-946D-D45F6A62CAC0}" type="presParOf" srcId="{A3290958-F9EE-4020-A1F3-FCD2344EFA5C}" destId="{969893E1-7CC8-4B77-B389-52D8378390F6}" srcOrd="7" destOrd="0" presId="urn:microsoft.com/office/officeart/2005/8/layout/default"/>
    <dgm:cxn modelId="{CF65E46B-F52A-496E-8486-EDB84358DCE0}" type="presParOf" srcId="{A3290958-F9EE-4020-A1F3-FCD2344EFA5C}" destId="{3AFB4C66-DCD0-4872-9521-6F008C570413}" srcOrd="8" destOrd="0" presId="urn:microsoft.com/office/officeart/2005/8/layout/default"/>
    <dgm:cxn modelId="{D7BA4B07-5570-4877-8F9B-998C91CAA751}" type="presParOf" srcId="{A3290958-F9EE-4020-A1F3-FCD2344EFA5C}" destId="{A795B562-0E9A-403F-8ABB-A0B3F71E6F6F}" srcOrd="9" destOrd="0" presId="urn:microsoft.com/office/officeart/2005/8/layout/default"/>
    <dgm:cxn modelId="{B04EEC8A-BFF1-40C7-90EE-D001A592C2E5}" type="presParOf" srcId="{A3290958-F9EE-4020-A1F3-FCD2344EFA5C}" destId="{17BA4E32-C960-4B8F-B092-4B717E52AE6B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FE13C3-8F2E-417B-B815-36ABD2F39835}">
      <dsp:nvSpPr>
        <dsp:cNvPr id="0" name=""/>
        <dsp:cNvSpPr/>
      </dsp:nvSpPr>
      <dsp:spPr>
        <a:xfrm>
          <a:off x="1057192" y="451"/>
          <a:ext cx="2285548" cy="13713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Writing</a:t>
          </a:r>
        </a:p>
      </dsp:txBody>
      <dsp:txXfrm>
        <a:off x="1057192" y="451"/>
        <a:ext cx="2285548" cy="1371329"/>
      </dsp:txXfrm>
    </dsp:sp>
    <dsp:sp modelId="{18E43A6C-B63D-493C-877A-16DBF460300D}">
      <dsp:nvSpPr>
        <dsp:cNvPr id="0" name=""/>
        <dsp:cNvSpPr/>
      </dsp:nvSpPr>
      <dsp:spPr>
        <a:xfrm>
          <a:off x="3571296" y="451"/>
          <a:ext cx="2285548" cy="13713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Reading</a:t>
          </a:r>
        </a:p>
      </dsp:txBody>
      <dsp:txXfrm>
        <a:off x="3571296" y="451"/>
        <a:ext cx="2285548" cy="1371329"/>
      </dsp:txXfrm>
    </dsp:sp>
    <dsp:sp modelId="{E4C51AC0-AA9C-46C2-8F26-14300C2ED73F}">
      <dsp:nvSpPr>
        <dsp:cNvPr id="0" name=""/>
        <dsp:cNvSpPr/>
      </dsp:nvSpPr>
      <dsp:spPr>
        <a:xfrm>
          <a:off x="1057192" y="1600335"/>
          <a:ext cx="2285548" cy="137132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Maths</a:t>
          </a:r>
        </a:p>
      </dsp:txBody>
      <dsp:txXfrm>
        <a:off x="1057192" y="1600335"/>
        <a:ext cx="2285548" cy="1371329"/>
      </dsp:txXfrm>
    </dsp:sp>
    <dsp:sp modelId="{85DD105B-6AC3-49B7-AEDE-D20E763C5053}">
      <dsp:nvSpPr>
        <dsp:cNvPr id="0" name=""/>
        <dsp:cNvSpPr/>
      </dsp:nvSpPr>
      <dsp:spPr>
        <a:xfrm>
          <a:off x="3571296" y="1600335"/>
          <a:ext cx="2285548" cy="137132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Grammar</a:t>
          </a:r>
        </a:p>
      </dsp:txBody>
      <dsp:txXfrm>
        <a:off x="3571296" y="1600335"/>
        <a:ext cx="2285548" cy="1371329"/>
      </dsp:txXfrm>
    </dsp:sp>
    <dsp:sp modelId="{3AFB4C66-DCD0-4872-9521-6F008C570413}">
      <dsp:nvSpPr>
        <dsp:cNvPr id="0" name=""/>
        <dsp:cNvSpPr/>
      </dsp:nvSpPr>
      <dsp:spPr>
        <a:xfrm>
          <a:off x="1057192" y="3200219"/>
          <a:ext cx="2285548" cy="137132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Spelling</a:t>
          </a:r>
        </a:p>
      </dsp:txBody>
      <dsp:txXfrm>
        <a:off x="1057192" y="3200219"/>
        <a:ext cx="2285548" cy="1371329"/>
      </dsp:txXfrm>
    </dsp:sp>
    <dsp:sp modelId="{17BA4E32-C960-4B8F-B092-4B717E52AE6B}">
      <dsp:nvSpPr>
        <dsp:cNvPr id="0" name=""/>
        <dsp:cNvSpPr/>
      </dsp:nvSpPr>
      <dsp:spPr>
        <a:xfrm>
          <a:off x="3571296" y="3200219"/>
          <a:ext cx="2285548" cy="13713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Times Tables</a:t>
          </a:r>
        </a:p>
      </dsp:txBody>
      <dsp:txXfrm>
        <a:off x="3571296" y="3200219"/>
        <a:ext cx="2285548" cy="13713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49C0A-C9E0-5FEC-7744-0C26943DB6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4F274D-7D5F-7D83-FCB6-152B6F8F7A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4FC68-B09C-E2A1-48CE-64E37D000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82679-2D50-7DE3-26A7-9C2CF448D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353D8-0749-6E94-FE5C-85D1E6C09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19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DD8AE-7EB7-DC49-9DEF-DA98B8844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12420-3A78-D5C4-EE9B-3741BEFFD4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B3D1F-A167-5324-BEB4-D69F23AE4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1C761E-BCC7-8DA7-F673-76699F38E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30B64-9E00-249C-2CA7-B1B0B2956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924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749D4-CB24-175F-E026-CF6951904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F08C84-45BE-B30D-FC5E-AC20C0746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7E1B64-09FC-F7CE-C79E-28C585A2D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37538-A868-7023-BB3C-522833262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E3704-09B0-2A9E-3B84-3E46B123A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880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CEC6B-A2A6-F5B5-E11D-109DBFA31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F44AA-2A55-28DF-D808-CC853CDF86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28FF52-7FC4-B480-1FE6-2F00546B94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5EB2FC-7A19-5893-569C-F9C107369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074D4-90C6-3C6E-D460-927E2E293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BF4A98-92D0-3EA4-2A5D-11B795345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84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214FA-1117-57E4-0E53-3F633A8E0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3E7C5-0BF1-B07D-D77E-EA14B721B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CE126D-64DD-33EA-08A5-6FD4AA4F0A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362006-443A-D9F1-5B7C-81C21B938B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20C2C4-F08E-C445-B8FD-FBEA7880F8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081525-4D8F-9DC8-913A-933499249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618996-0066-9F2F-7515-89345403E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9CEA10-1DB0-9296-CEA3-22857C2A1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87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5EB9A-1901-3712-BC6C-4EDEC0283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35FA5C-0F9A-34D9-8209-3A3FF44EF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E2971-A104-2A6A-C980-E8B6C47FE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97EC81-EBDC-3F50-92E6-8876FED0F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621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48CD0C-971A-3671-FB52-E15010317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BB3593-30D4-AF18-AB74-07F6F9E68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514F27-D807-30C0-E180-2A9E3D9A5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771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D93E3-D943-0038-E955-E8085E60F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3AB02-30CF-5043-CB16-BBD98E2E5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FC8FD5-442A-4822-032F-6DE0A19448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9B27E9-D956-2259-0422-5D1E634E3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1FCC2C-1D94-5DFE-80CD-D3CFB7C90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B5740-8EA2-16BC-5DE7-C7CDE6CC3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242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9C93B-C79A-8DA4-B5A6-6114572C4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5EA3E0-6BEB-5D47-34A5-3439596BD1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4EF393-B570-9511-E567-1418149883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456839-D5F8-839D-48E4-FC2B2EC03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61BAB6-EA83-1FE0-48D5-2F957A160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EC1EF-A808-EFB9-9B7D-400769EA0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47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8BD47-B23A-4274-C31D-DC53925B1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F91830-2249-3A5C-BA93-EED8ADF6E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A959E-B963-4CCF-5F28-BDF4D091B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327020-B24B-797C-C0B7-2DEF8D73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3DA1E-890F-260D-728C-16D7CB9FE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879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5F7C37-FCEF-E8D7-5859-3C38F133EE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7F4956-C717-E945-5983-37AA521A0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2E48-3534-A993-D6E5-CB8C9707B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122BD0-75A7-AC54-64CC-F059EF09D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34811-B8C4-3F62-632D-04321A354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046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0681BF-A200-DD1B-7EF1-55FD41CE8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30BC1B-0798-D5AE-3422-0391435CA6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50AAF-FEF1-3A76-825A-A116BE084E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F94BF3-12FF-465F-B2A5-3E64DE2B43DE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7995C-EAFC-E8EB-B352-86D018E13F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EF257-57FF-80D3-685C-00E6799BD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2516F2-CA94-4C34-B23F-151F1073F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305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87B4472A-332B-71E5-8009-33841E7C3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7E12BF-8D38-9060-ED88-26BA5EC680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0074" y="1635260"/>
            <a:ext cx="3348297" cy="2241755"/>
          </a:xfrm>
        </p:spPr>
        <p:txBody>
          <a:bodyPr>
            <a:normAutofit/>
          </a:bodyPr>
          <a:lstStyle/>
          <a:p>
            <a:pPr algn="l"/>
            <a:r>
              <a:rPr lang="en-US" sz="5100"/>
              <a:t>What we will learn …</a:t>
            </a:r>
            <a:endParaRPr lang="en-GB" sz="51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ABC153-80B8-5EB7-82EF-4E0EFD9AE0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0074" y="4003563"/>
            <a:ext cx="3348297" cy="1184584"/>
          </a:xfrm>
        </p:spPr>
        <p:txBody>
          <a:bodyPr>
            <a:normAutofit/>
          </a:bodyPr>
          <a:lstStyle/>
          <a:p>
            <a:pPr algn="l"/>
            <a:r>
              <a:rPr lang="en-US" sz="1800"/>
              <a:t>Y6 curriculum</a:t>
            </a:r>
            <a:endParaRPr lang="en-GB" sz="1800"/>
          </a:p>
        </p:txBody>
      </p:sp>
      <p:pic>
        <p:nvPicPr>
          <p:cNvPr id="1026" name="Picture 2" descr="How to Learn Effectively : Understanding Learning Process | by Wafi Harowa  | Medium">
            <a:extLst>
              <a:ext uri="{FF2B5EF4-FFF2-40B4-BE49-F238E27FC236}">
                <a16:creationId xmlns:a16="http://schemas.microsoft.com/office/drawing/2014/main" id="{9A29B202-7697-88A7-8C5D-E860668B3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65604" y="394504"/>
            <a:ext cx="7347798" cy="606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123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7298112-E571-A160-E3B0-4FC5E3D19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B574D1-2EEA-6932-738E-FCADC8CB1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1252010"/>
            <a:ext cx="3494315" cy="4572000"/>
          </a:xfrm>
        </p:spPr>
        <p:txBody>
          <a:bodyPr anchor="t">
            <a:normAutofit/>
          </a:bodyPr>
          <a:lstStyle/>
          <a:p>
            <a:r>
              <a:rPr lang="en-US" dirty="0"/>
              <a:t>The usual …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C3CC8B-5F10-9DD7-7633-0252B6553F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692565"/>
              </p:ext>
            </p:extLst>
          </p:nvPr>
        </p:nvGraphicFramePr>
        <p:xfrm>
          <a:off x="4643648" y="1252010"/>
          <a:ext cx="69140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8839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7370E24-6DD1-FD9F-1F14-0EE4DF5BFF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492" y="1121147"/>
            <a:ext cx="9777508" cy="2566597"/>
          </a:xfrm>
          <a:prstGeom prst="rect">
            <a:avLst/>
          </a:prstGeom>
        </p:spPr>
      </p:pic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FDD66A-5308-654F-EA3D-EF983201A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3429000"/>
            <a:ext cx="8921672" cy="171330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3402378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3B2980F-D6B9-EBBE-F7C2-C679F8A83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3489" y="1763517"/>
            <a:ext cx="9899027" cy="668184"/>
          </a:xfrm>
          <a:prstGeom prst="rect">
            <a:avLst/>
          </a:prstGeom>
        </p:spPr>
      </p:pic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94D6E3-E9D5-F78B-C21D-C56085EB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3429000"/>
            <a:ext cx="8921672" cy="171330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Computing</a:t>
            </a:r>
          </a:p>
        </p:txBody>
      </p:sp>
    </p:spTree>
    <p:extLst>
      <p:ext uri="{BB962C8B-B14F-4D97-AF65-F5344CB8AC3E}">
        <p14:creationId xmlns:p14="http://schemas.microsoft.com/office/powerpoint/2010/main" val="2985688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63B00-3124-3BE6-8BC6-F159A58D3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4749590"/>
            <a:ext cx="9471956" cy="1137111"/>
          </a:xfrm>
        </p:spPr>
        <p:txBody>
          <a:bodyPr>
            <a:normAutofit/>
          </a:bodyPr>
          <a:lstStyle/>
          <a:p>
            <a:r>
              <a:rPr lang="en-US" sz="5400" dirty="0"/>
              <a:t>Geography and History</a:t>
            </a:r>
            <a:endParaRPr lang="en-GB" sz="5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BE5DD09-38F1-EECA-5CC4-87E349CCD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956" y="1235908"/>
            <a:ext cx="10075356" cy="188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81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D7185E-6D97-CDBB-3FC7-618B10856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4678046"/>
            <a:ext cx="9471956" cy="1137111"/>
          </a:xfrm>
        </p:spPr>
        <p:txBody>
          <a:bodyPr>
            <a:normAutofit/>
          </a:bodyPr>
          <a:lstStyle/>
          <a:p>
            <a:r>
              <a:rPr lang="en-US" sz="5400" dirty="0"/>
              <a:t>Art and DT</a:t>
            </a:r>
            <a:endParaRPr lang="en-GB" sz="5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2A33A0-A981-3C22-42B9-2678A8ADA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304" y="1470836"/>
            <a:ext cx="9815960" cy="186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02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8CB81B-A61E-F216-A6CB-B70185269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4541169"/>
            <a:ext cx="9471956" cy="1137111"/>
          </a:xfrm>
        </p:spPr>
        <p:txBody>
          <a:bodyPr>
            <a:normAutofit/>
          </a:bodyPr>
          <a:lstStyle/>
          <a:p>
            <a:r>
              <a:rPr lang="en-US" sz="5400" dirty="0"/>
              <a:t>Music</a:t>
            </a:r>
            <a:endParaRPr lang="en-GB" sz="5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FCD576-C210-D63A-27A1-0CD962CE7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304" y="1354647"/>
            <a:ext cx="9954801" cy="219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690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DD40CD-27C8-52E8-2DFE-423D19E45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52D6CD1-FFE6-D906-B059-695E2559F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69F60EAF-3C5E-D76D-A37D-E409A03B2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BA5867-1CCE-124C-B7A9-650C9B7A2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91E458-9705-E251-31B6-BFA11EFED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4541169"/>
            <a:ext cx="9471956" cy="1137111"/>
          </a:xfrm>
        </p:spPr>
        <p:txBody>
          <a:bodyPr>
            <a:normAutofit/>
          </a:bodyPr>
          <a:lstStyle/>
          <a:p>
            <a:r>
              <a:rPr lang="en-US" sz="5400" dirty="0"/>
              <a:t>French</a:t>
            </a:r>
            <a:endParaRPr lang="en-GB" sz="5400" dirty="0"/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16D544E9-3B07-C812-7010-DA2A95EA1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2411" y="2021515"/>
            <a:ext cx="10288436" cy="590632"/>
          </a:xfrm>
        </p:spPr>
      </p:pic>
    </p:spTree>
    <p:extLst>
      <p:ext uri="{BB962C8B-B14F-4D97-AF65-F5344CB8AC3E}">
        <p14:creationId xmlns:p14="http://schemas.microsoft.com/office/powerpoint/2010/main" val="1688900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34A520-4403-8CD2-55FC-B414DDBBFD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9303" y="1769297"/>
            <a:ext cx="9613397" cy="913273"/>
          </a:xfrm>
          <a:prstGeom prst="rect">
            <a:avLst/>
          </a:prstGeom>
        </p:spPr>
      </p:pic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F2386-88F6-630D-240D-519C18798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3429000"/>
            <a:ext cx="8921672" cy="171330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</a:t>
            </a:r>
          </a:p>
        </p:txBody>
      </p:sp>
    </p:spTree>
    <p:extLst>
      <p:ext uri="{BB962C8B-B14F-4D97-AF65-F5344CB8AC3E}">
        <p14:creationId xmlns:p14="http://schemas.microsoft.com/office/powerpoint/2010/main" val="523211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0E305C-D9A6-DB2A-3FC9-353D35849A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9303" y="1757280"/>
            <a:ext cx="9613397" cy="937306"/>
          </a:xfrm>
          <a:prstGeom prst="rect">
            <a:avLst/>
          </a:prstGeom>
        </p:spPr>
      </p:pic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5275D7-354E-CF02-9808-A70BA8316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3429000"/>
            <a:ext cx="8921672" cy="171330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</a:t>
            </a:r>
          </a:p>
        </p:txBody>
      </p:sp>
    </p:spTree>
    <p:extLst>
      <p:ext uri="{BB962C8B-B14F-4D97-AF65-F5344CB8AC3E}">
        <p14:creationId xmlns:p14="http://schemas.microsoft.com/office/powerpoint/2010/main" val="28283656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A8164-B1DB-7DE8-6359-70ED73F99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FFC9B-D1D1-A4B5-141A-C19B17866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8449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31</Words>
  <Application>Microsoft Office PowerPoint</Application>
  <PresentationFormat>Widescreen</PresentationFormat>
  <Paragraphs>18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What we will learn …</vt:lpstr>
      <vt:lpstr>The usual …</vt:lpstr>
      <vt:lpstr>Science</vt:lpstr>
      <vt:lpstr>Computing</vt:lpstr>
      <vt:lpstr>Geography and History</vt:lpstr>
      <vt:lpstr>Art and DT</vt:lpstr>
      <vt:lpstr>Music</vt:lpstr>
      <vt:lpstr>French</vt:lpstr>
      <vt:lpstr>RE</vt:lpstr>
      <vt:lpstr>PE</vt:lpstr>
      <vt:lpstr>Questions 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Andrew Harkins</dc:creator>
  <cp:lastModifiedBy>Andrew Harkins</cp:lastModifiedBy>
  <cp:revision>1</cp:revision>
  <dcterms:created xsi:type="dcterms:W3CDTF">2025-07-08T11:54:01Z</dcterms:created>
  <dcterms:modified xsi:type="dcterms:W3CDTF">2025-07-08T15:03:28Z</dcterms:modified>
</cp:coreProperties>
</file>