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5226" autoAdjust="0"/>
  </p:normalViewPr>
  <p:slideViewPr>
    <p:cSldViewPr snapToGrid="0">
      <p:cViewPr>
        <p:scale>
          <a:sx n="80" d="100"/>
          <a:sy n="80" d="100"/>
        </p:scale>
        <p:origin x="1934"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63631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022650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3A8C77-7887-464D-9D6F-1AA0F829DD27}"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334296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3A8C77-7887-464D-9D6F-1AA0F829DD27}"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317217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3A8C77-7887-464D-9D6F-1AA0F829DD27}" type="datetimeFigureOut">
              <a:rPr lang="en-GB" smtClean="0"/>
              <a:t>09/01/2024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810383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3A8C77-7887-464D-9D6F-1AA0F829DD27}" type="datetimeFigureOut">
              <a:rPr lang="en-GB" smtClean="0"/>
              <a:t>09/01/2024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468422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3A8C77-7887-464D-9D6F-1AA0F829DD27}" type="datetimeFigureOut">
              <a:rPr lang="en-GB" smtClean="0"/>
              <a:t>09/01/2024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778316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3A8C77-7887-464D-9D6F-1AA0F829DD27}"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27250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3A8C77-7887-464D-9D6F-1AA0F829DD27}" type="datetimeFigureOut">
              <a:rPr lang="en-GB" smtClean="0"/>
              <a:t>09/01/2024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163244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719808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A8C77-7887-464D-9D6F-1AA0F829DD27}" type="datetimeFigureOut">
              <a:rPr lang="en-GB" smtClean="0"/>
              <a:t>09/01/2024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470304-FAC9-44D7-B0C4-E7C2502D5198}" type="slidenum">
              <a:rPr lang="en-GB" smtClean="0"/>
              <a:t>‹#›</a:t>
            </a:fld>
            <a:endParaRPr lang="en-GB"/>
          </a:p>
        </p:txBody>
      </p:sp>
    </p:spTree>
    <p:extLst>
      <p:ext uri="{BB962C8B-B14F-4D97-AF65-F5344CB8AC3E}">
        <p14:creationId xmlns:p14="http://schemas.microsoft.com/office/powerpoint/2010/main" val="2950935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A8C77-7887-464D-9D6F-1AA0F829DD27}" type="datetimeFigureOut">
              <a:rPr lang="en-GB" smtClean="0"/>
              <a:t>09/01/2024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470304-FAC9-44D7-B0C4-E7C2502D5198}" type="slidenum">
              <a:rPr lang="en-GB" smtClean="0"/>
              <a:t>‹#›</a:t>
            </a:fld>
            <a:endParaRPr lang="en-GB"/>
          </a:p>
        </p:txBody>
      </p:sp>
    </p:spTree>
    <p:extLst>
      <p:ext uri="{BB962C8B-B14F-4D97-AF65-F5344CB8AC3E}">
        <p14:creationId xmlns:p14="http://schemas.microsoft.com/office/powerpoint/2010/main" val="22216689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Music Images | Free Vectors, Stock Photos &amp; PSD">
            <a:extLst>
              <a:ext uri="{FF2B5EF4-FFF2-40B4-BE49-F238E27FC236}">
                <a16:creationId xmlns:a16="http://schemas.microsoft.com/office/drawing/2014/main" id="{CAF2C809-41DF-8223-DED5-6FCC955CEED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20950" y="3248805"/>
            <a:ext cx="1014413" cy="58064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65760" y="436880"/>
            <a:ext cx="184731" cy="369332"/>
          </a:xfrm>
          <a:prstGeom prst="rect">
            <a:avLst/>
          </a:prstGeom>
          <a:noFill/>
        </p:spPr>
        <p:txBody>
          <a:bodyPr wrap="none" rtlCol="0">
            <a:spAutoFit/>
          </a:bodyPr>
          <a:lstStyle/>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1565397712"/>
              </p:ext>
            </p:extLst>
          </p:nvPr>
        </p:nvGraphicFramePr>
        <p:xfrm>
          <a:off x="667675" y="1443566"/>
          <a:ext cx="8828750" cy="4939193"/>
        </p:xfrm>
        <a:graphic>
          <a:graphicData uri="http://schemas.openxmlformats.org/drawingml/2006/table">
            <a:tbl>
              <a:tblPr firstRow="1" firstCol="1" bandRow="1">
                <a:tableStyleId>{5C22544A-7EE6-4342-B048-85BDC9FD1C3A}</a:tableStyleId>
              </a:tblPr>
              <a:tblGrid>
                <a:gridCol w="2212708">
                  <a:extLst>
                    <a:ext uri="{9D8B030D-6E8A-4147-A177-3AD203B41FA5}">
                      <a16:colId xmlns:a16="http://schemas.microsoft.com/office/drawing/2014/main" val="20000"/>
                    </a:ext>
                  </a:extLst>
                </a:gridCol>
                <a:gridCol w="2212708">
                  <a:extLst>
                    <a:ext uri="{9D8B030D-6E8A-4147-A177-3AD203B41FA5}">
                      <a16:colId xmlns:a16="http://schemas.microsoft.com/office/drawing/2014/main" val="20001"/>
                    </a:ext>
                  </a:extLst>
                </a:gridCol>
                <a:gridCol w="2213285">
                  <a:extLst>
                    <a:ext uri="{9D8B030D-6E8A-4147-A177-3AD203B41FA5}">
                      <a16:colId xmlns:a16="http://schemas.microsoft.com/office/drawing/2014/main" val="20002"/>
                    </a:ext>
                  </a:extLst>
                </a:gridCol>
                <a:gridCol w="2190049">
                  <a:extLst>
                    <a:ext uri="{9D8B030D-6E8A-4147-A177-3AD203B41FA5}">
                      <a16:colId xmlns:a16="http://schemas.microsoft.com/office/drawing/2014/main" val="20003"/>
                    </a:ext>
                  </a:extLst>
                </a:gridCol>
              </a:tblGrid>
              <a:tr h="2540209">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Forces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dirty="0">
                          <a:solidFill>
                            <a:schemeClr val="tx1"/>
                          </a:solidFill>
                          <a:effectLst/>
                          <a:latin typeface="Comic Sans MS" panose="030F0702030302020204" pitchFamily="66" charset="0"/>
                        </a:rPr>
                        <a:t>Plan an experiment based around forces.</a:t>
                      </a: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Healthy Living</a:t>
                      </a: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Plan a fitness circuit at home using everyday objects and try do it 3 times in a week.</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Geography</a:t>
                      </a:r>
                      <a:endParaRPr lang="en-GB" sz="1200" b="0" dirty="0">
                        <a:solidFill>
                          <a:schemeClr val="tx1"/>
                        </a:solidFill>
                        <a:effectLst/>
                        <a:latin typeface="Comic Sans MS" panose="030F0702030302020204" pitchFamily="66" charset="0"/>
                      </a:endParaRP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Research a famous river and create a fact file about it.</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Music</a:t>
                      </a:r>
                    </a:p>
                    <a:p>
                      <a:pPr algn="ctr">
                        <a:lnSpc>
                          <a:spcPct val="107000"/>
                        </a:lnSpc>
                        <a:spcAft>
                          <a:spcPts val="0"/>
                        </a:spcAft>
                      </a:pPr>
                      <a:endParaRPr lang="en-GB" sz="5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Compose a piece of music inspired by water/a river. Think about how you will use different timbres (unique sound) and dynamics (loud/quiet) to represent the different parts of a river.</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398984">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Art</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Create an artistic interpretation of a river.</a:t>
                      </a: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Keeping Safe</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Write a guide to crossing the road safely for a younger child.</a:t>
                      </a: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Dance</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Choreograph a dance that represents a river.</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DT</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Design a product to help keep an explorer’s belongings dry on a river voyage. Think carefully about what materials you would use and how you would connect them together.</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7" name="Rectangle 6" descr="Image result for image light and dark science"/>
          <p:cNvSpPr>
            <a:spLocks noChangeAspect="1" noChangeArrowheads="1"/>
          </p:cNvSpPr>
          <p:nvPr/>
        </p:nvSpPr>
        <p:spPr bwMode="auto">
          <a:xfrm>
            <a:off x="1021107" y="1801550"/>
            <a:ext cx="328875" cy="3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sp>
        <p:nvSpPr>
          <p:cNvPr id="8" name="Rectangle 7" descr="Image result for archaeologist"/>
          <p:cNvSpPr>
            <a:spLocks noChangeAspect="1" noChangeArrowheads="1"/>
          </p:cNvSpPr>
          <p:nvPr/>
        </p:nvSpPr>
        <p:spPr bwMode="auto">
          <a:xfrm>
            <a:off x="1021107" y="1801550"/>
            <a:ext cx="328875" cy="3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205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6465" y="5131270"/>
            <a:ext cx="913103" cy="100731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4"/>
          <a:srcRect b="13721"/>
          <a:stretch/>
        </p:blipFill>
        <p:spPr>
          <a:xfrm>
            <a:off x="5333114" y="5217553"/>
            <a:ext cx="1304290" cy="662865"/>
          </a:xfrm>
          <a:prstGeom prst="rect">
            <a:avLst/>
          </a:prstGeom>
        </p:spPr>
      </p:pic>
      <p:sp>
        <p:nvSpPr>
          <p:cNvPr id="2" name="TextBox 1">
            <a:extLst>
              <a:ext uri="{FF2B5EF4-FFF2-40B4-BE49-F238E27FC236}">
                <a16:creationId xmlns:a16="http://schemas.microsoft.com/office/drawing/2014/main" id="{161AC84A-0D2A-C18B-544B-1A6B55337EF5}"/>
              </a:ext>
            </a:extLst>
          </p:cNvPr>
          <p:cNvSpPr txBox="1"/>
          <p:nvPr/>
        </p:nvSpPr>
        <p:spPr>
          <a:xfrm>
            <a:off x="97805" y="159881"/>
            <a:ext cx="9572625" cy="954107"/>
          </a:xfrm>
          <a:prstGeom prst="rect">
            <a:avLst/>
          </a:prstGeom>
          <a:noFill/>
        </p:spPr>
        <p:txBody>
          <a:bodyPr wrap="square" rtlCol="0">
            <a:spAutoFit/>
          </a:bodyPr>
          <a:lstStyle/>
          <a:p>
            <a:r>
              <a:rPr lang="en-GB" sz="1400" b="1" u="sng" dirty="0">
                <a:latin typeface="XCCW Joined 1a" panose="03050602040000000000" pitchFamily="66" charset="0"/>
              </a:rPr>
              <a:t>Kite Class Termly Topic Tasks</a:t>
            </a:r>
          </a:p>
          <a:p>
            <a:r>
              <a:rPr lang="en-GB" sz="1400" dirty="0">
                <a:latin typeface="XCCW Joined 1a" panose="03050602040000000000" pitchFamily="66" charset="0"/>
              </a:rPr>
              <a:t>Follow your interests and choose at least four tasks to complete at home this term. We will celebrate and share these in class. How you present them is up to you – you can be as creative as you like!</a:t>
            </a:r>
          </a:p>
        </p:txBody>
      </p:sp>
      <p:pic>
        <p:nvPicPr>
          <p:cNvPr id="1026" name="Picture 2" descr="Arts Clipart Free Download Clip Art Free Clip Art - Clip Art Library">
            <a:extLst>
              <a:ext uri="{FF2B5EF4-FFF2-40B4-BE49-F238E27FC236}">
                <a16:creationId xmlns:a16="http://schemas.microsoft.com/office/drawing/2014/main" id="{B9494210-DAE9-E48A-B75B-11001A47897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85545" y="4973146"/>
            <a:ext cx="775958" cy="98652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ealthy lifestyle Vectors &amp; Illustrations for Free Download | Freepik">
            <a:extLst>
              <a:ext uri="{FF2B5EF4-FFF2-40B4-BE49-F238E27FC236}">
                <a16:creationId xmlns:a16="http://schemas.microsoft.com/office/drawing/2014/main" id="{B30C981C-F069-E794-9D9D-17F83C0D118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36465" y="2972448"/>
            <a:ext cx="913103" cy="9131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orces and Motion Clip Art | Force and motion, Changes in matter, Butterfly  life cycle">
            <a:extLst>
              <a:ext uri="{FF2B5EF4-FFF2-40B4-BE49-F238E27FC236}">
                <a16:creationId xmlns:a16="http://schemas.microsoft.com/office/drawing/2014/main" id="{3CC174C4-771E-CCDA-3EA1-64ED7DF147D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27840" y="2768533"/>
            <a:ext cx="891367" cy="8913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ree River Cliparts, Download Free River Cliparts png images, Free ClipArts  on Clipart Library">
            <a:extLst>
              <a:ext uri="{FF2B5EF4-FFF2-40B4-BE49-F238E27FC236}">
                <a16:creationId xmlns:a16="http://schemas.microsoft.com/office/drawing/2014/main" id="{4E27B5B6-D403-4656-B9BF-3CD6BC66990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66826" y="2656157"/>
            <a:ext cx="913103" cy="9171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Ashton Primary School - Design Technology">
            <a:extLst>
              <a:ext uri="{FF2B5EF4-FFF2-40B4-BE49-F238E27FC236}">
                <a16:creationId xmlns:a16="http://schemas.microsoft.com/office/drawing/2014/main" id="{228232B2-9917-0BFD-1BCA-64DA8591374C}"/>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50088" y="5744453"/>
            <a:ext cx="670367" cy="638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279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270</TotalTime>
  <Words>208</Words>
  <Application>Microsoft Office PowerPoint</Application>
  <PresentationFormat>A4 Paper (210x297 mm)</PresentationFormat>
  <Paragraphs>34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Booth</dc:creator>
  <cp:lastModifiedBy>Andrew Harkins</cp:lastModifiedBy>
  <cp:revision>8</cp:revision>
  <dcterms:created xsi:type="dcterms:W3CDTF">2018-09-11T15:14:59Z</dcterms:created>
  <dcterms:modified xsi:type="dcterms:W3CDTF">2024-01-09T15:45:10Z</dcterms:modified>
</cp:coreProperties>
</file>