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59" r:id="rId6"/>
    <p:sldId id="258" r:id="rId7"/>
    <p:sldId id="265" r:id="rId8"/>
    <p:sldId id="264" r:id="rId9"/>
    <p:sldId id="266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F178A-2809-1C32-8BBE-C9DD96A659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D0A5AA-A5BA-9173-B382-71D678EA1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49732-6FF0-E81E-117C-064EB4F90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72B14-6535-5EAC-9943-04087B12D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9766F-09DC-572F-418F-D9B8732E6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0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80D3C-73C1-7F8D-74B5-BC0B2B175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4A7CD-A65F-13CD-A506-4B466EB3E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FB66E-587C-E3FD-2CBF-B4468ABDB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8383D-077E-5CAA-9F4F-916B7291E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BBDBB-E055-9A6E-242D-2DB0079DD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61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6D1D4-10F7-C1F1-A3F5-F3284B178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444C4-0EE6-A044-A2D4-339FB819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30B5A-C2D7-ADC4-7D66-FA69EA4B2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833FDF-7521-8D12-E587-A79AA8F53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9D730-DF02-7DB8-1E12-BBFCCBACD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559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2EBE8-F521-2B78-B4A9-D702E4820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48614-59D5-C3EB-8087-5C4E76CA83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4EFD35-E48A-0C41-E508-38F47F5917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6891C1-3D51-160F-08F3-EFBEF95E6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1B0075-7F5D-7768-903A-14632337A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03C73A-188B-1660-E3DE-6C9855340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994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4B14C-177F-AD5B-9A42-F0F59DB0C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981ED5-BD32-30D2-1B62-836B004CB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51E3F0-EF3B-1BFC-C17C-F0115CB500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952F3D-17B8-94E9-90AB-1F65CA2A64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F9322-1024-200E-29C4-45194E6C9A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09185-C40F-D2AE-7461-6DEE8D8FA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FB6535-D40F-BE18-E3AB-7E37EB18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CBDE9D-6B1C-5822-D94E-CCBFEC551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079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126F0-AE02-E1EC-D3B0-AB08A256E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664B45-D094-A880-3C12-6E539CB5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D59F07-1770-9DF8-AD19-96EB6D12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585E65-9AFA-1D8B-A597-49F7B4E6B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5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E6B961-FED2-21F1-D8CC-8CB43A41E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5A47B-0C36-2C27-E856-788B73AA2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0860A-25A1-04F2-316F-2EA86C18E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352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BC9DF-1F4B-D7E3-4A37-B9616C9D0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ECBAD-D8A2-B20C-E1B1-2A94080F4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7933-B8E4-56F0-42F0-A2EA9B5213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A36677-30FC-B5DF-DEA7-8E02E2A3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04EA8-01DF-7FC2-4F83-51B83DCBD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0489F-010A-1982-8975-8D94ACD0F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1D3EA-A113-5F56-8326-5492EE4DD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B48663-552F-A7D5-14AB-314D75B30A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8FC94A-5317-9496-4E91-3A44F4FD6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28EB43-EE89-C0BF-14EF-C88738138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DB228F-2578-2AF3-8565-F7EFABD1E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32B21D-7865-38A0-B26D-25D648A86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150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3DD2B-1CB3-9CE4-A8B3-01F9B454B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888B90-A006-0578-060C-5D3F87FB85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03FA8-C10B-9AAC-AC0B-4B6D1ADA8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64148-604D-5273-D460-C2961C504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9AAC3-B0E5-27EC-EA3F-FA4E59209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002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BE8035-FD65-DC14-9F81-82CB03522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9E78F6-6CC3-E563-473A-7A279D4CC0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9AF0D0-F05E-C83E-E012-BF82B7AD2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7C1FF-E215-806E-87E1-A3DFEA81D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B94AD-72FC-288A-7390-8737415DD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812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FFB72B-0FD2-979A-6C46-94425BB59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420A7A-0D8F-EB6E-7E5C-C018DB66E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C5B44-50CC-CFD1-4E2A-78B4FC64D1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198CC0-EC8A-46A7-8464-BAA1F38BF3E1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975B6-5300-26F4-9D28-8BE93A0110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CCE09F-F562-EE40-D92D-46AEC85B2A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E3A63B-7C5C-44E9-8AFC-FB163317C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38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lpaperflare.com/search?wallpaper=montain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water-treatment-1287872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penmachine/3644005999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566030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hopscotch on a sidewalk">
            <a:extLst>
              <a:ext uri="{FF2B5EF4-FFF2-40B4-BE49-F238E27FC236}">
                <a16:creationId xmlns:a16="http://schemas.microsoft.com/office/drawing/2014/main" id="{F8E54AC7-D24C-8C09-C252-73E3FF054C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897" b="983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CCD9CD-49AE-3D3E-923B-81ECD3FB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2015" y="-752015"/>
            <a:ext cx="6858000" cy="836203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49000">
                <a:srgbClr val="000000">
                  <a:alpha val="47000"/>
                </a:srgbClr>
              </a:gs>
              <a:gs pos="10000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0877F-5837-E8A4-ED61-550875159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618" y="1878366"/>
            <a:ext cx="4671319" cy="188580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Year 5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011E50-4BA4-C438-DCA7-BD5D396097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3618" y="3845971"/>
            <a:ext cx="4671319" cy="138145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Things we will do …</a:t>
            </a: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3272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boat in the water">
            <a:extLst>
              <a:ext uri="{FF2B5EF4-FFF2-40B4-BE49-F238E27FC236}">
                <a16:creationId xmlns:a16="http://schemas.microsoft.com/office/drawing/2014/main" id="{CE3A1229-4424-4D2C-C1E4-C7AD8C2BA6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40" name="Rectangle 103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78DC27-542B-B1DD-D750-7C37C52D5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Viking Visitor(in school - Dec)</a:t>
            </a:r>
          </a:p>
        </p:txBody>
      </p: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192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hristmas Assembly">
            <a:extLst>
              <a:ext uri="{FF2B5EF4-FFF2-40B4-BE49-F238E27FC236}">
                <a16:creationId xmlns:a16="http://schemas.microsoft.com/office/drawing/2014/main" id="{79B04C98-4C7A-E3AC-53D3-7B2EA2A7B7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Rectangle 5126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A4793B-63E4-5755-9DDC-AB58E742C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Christmas Performance (Dec)</a:t>
            </a:r>
          </a:p>
        </p:txBody>
      </p:sp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1" name="Straight Connector 5130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78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3,500+ Kids Christmas Party Stock Illustrations, Royalty-Free Vector  Graphics &amp; Clip Art - iStock | Christmas decoration, Christmas background,  Snowman">
            <a:extLst>
              <a:ext uri="{FF2B5EF4-FFF2-40B4-BE49-F238E27FC236}">
                <a16:creationId xmlns:a16="http://schemas.microsoft.com/office/drawing/2014/main" id="{103024B4-6488-21FA-B34A-39BFF77805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>
            <a:fillRect/>
          </a:stretch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Rectangle 615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74AEC5-960B-7B03-1B09-E914295E9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Christmas Party (Dec)</a:t>
            </a:r>
          </a:p>
        </p:txBody>
      </p:sp>
      <p:cxnSp>
        <p:nvCxnSpPr>
          <p:cNvPr id="6153" name="Straight Connector 615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5" name="Straight Connector 615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019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water spouting into a pool&#10;&#10;AI-generated content may be incorrect.">
            <a:extLst>
              <a:ext uri="{FF2B5EF4-FFF2-40B4-BE49-F238E27FC236}">
                <a16:creationId xmlns:a16="http://schemas.microsoft.com/office/drawing/2014/main" id="{318FA1C3-FB25-6484-4270-FEDE7E97E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541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088" name="Rectangle 308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3AB522-81CE-83C0-307A-BD4D83A51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Water Treatment Center trip (Feb)</a:t>
            </a:r>
          </a:p>
        </p:txBody>
      </p:sp>
      <p:cxnSp>
        <p:nvCxnSpPr>
          <p:cNvPr id="3090" name="Straight Connector 308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2" name="Straight Connector 309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383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3043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98058B-ECE5-57CC-4A3D-8A216A53C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532214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Class assembly (</a:t>
            </a:r>
            <a:r>
              <a:rPr lang="en-US" sz="3200" dirty="0">
                <a:solidFill>
                  <a:schemeClr val="bg1"/>
                </a:solidFill>
              </a:rPr>
              <a:t>May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pic>
        <p:nvPicPr>
          <p:cNvPr id="2050" name="Picture 2" descr="Class Assemblies | The Glebe Primary School">
            <a:extLst>
              <a:ext uri="{FF2B5EF4-FFF2-40B4-BE49-F238E27FC236}">
                <a16:creationId xmlns:a16="http://schemas.microsoft.com/office/drawing/2014/main" id="{447BD111-84C3-DE16-FEB3-A0A0B30D1B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476093"/>
            <a:ext cx="10905066" cy="417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195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6083447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AAB35C-BDC7-1CB8-28E1-3F2A00AA6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5556" y="4549143"/>
            <a:ext cx="4284417" cy="16634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Whitby Trip (June)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BAB5E4B7-DEF5-EB5A-F0D8-64F1F446F4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2274" r="1" b="7563"/>
          <a:stretch>
            <a:fillRect/>
          </a:stretch>
        </p:blipFill>
        <p:spPr>
          <a:xfrm>
            <a:off x="1155556" y="637762"/>
            <a:ext cx="9889765" cy="3579308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6832F003-FCA6-4CFB-A2EA-308F3AA25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4420" y="4549143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31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Rectangle 10253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66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D4CB9-3FD5-32D8-3D6A-89AD5EDE3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Whernside Walk (June)</a:t>
            </a:r>
          </a:p>
        </p:txBody>
      </p:sp>
      <p:sp>
        <p:nvSpPr>
          <p:cNvPr id="1025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2A215D9-FB08-6098-ECA9-55B0CC043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9882" r="-1" b="-1"/>
          <a:stretch>
            <a:fillRect/>
          </a:stretch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282735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8" name="Rectangle 8207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0" name="Rectangle 8209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5E817-FD98-DC5E-09F9-A816B3CE5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60" y="5279511"/>
            <a:ext cx="9681882" cy="739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Sports Day (July)</a:t>
            </a:r>
          </a:p>
        </p:txBody>
      </p:sp>
      <p:pic>
        <p:nvPicPr>
          <p:cNvPr id="5" name="Content Placeholder 4" descr="A group of kids playing with a dog&#10;&#10;AI-generated content may be incorrect.">
            <a:extLst>
              <a:ext uri="{FF2B5EF4-FFF2-40B4-BE49-F238E27FC236}">
                <a16:creationId xmlns:a16="http://schemas.microsoft.com/office/drawing/2014/main" id="{5CC50121-07C8-3C31-BE3C-292052718A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4165"/>
          <a:stretch>
            <a:fillRect/>
          </a:stretch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7C116B-64D3-B17C-A4D7-5BD7F6EEF725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penmachine/364400599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7978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28" name="Rectangle 13327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30" name="Rectangle 13329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46EAD-B7DE-47C5-FA75-34D279364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60" y="5279511"/>
            <a:ext cx="9681882" cy="739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Summer holiday (July)</a:t>
            </a:r>
          </a:p>
        </p:txBody>
      </p:sp>
      <p:pic>
        <p:nvPicPr>
          <p:cNvPr id="5" name="Content Placeholder 4" descr="A hat and flip flops on a beach&#10;&#10;AI-generated content may be incorrect.">
            <a:extLst>
              <a:ext uri="{FF2B5EF4-FFF2-40B4-BE49-F238E27FC236}">
                <a16:creationId xmlns:a16="http://schemas.microsoft.com/office/drawing/2014/main" id="{5B1C7610-6A4C-B8F5-CC23-8B7508FBC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7667"/>
          <a:stretch>
            <a:fillRect/>
          </a:stretch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91091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67</Words>
  <Application>Microsoft Office PowerPoint</Application>
  <PresentationFormat>Widescreen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Year 5</vt:lpstr>
      <vt:lpstr>Viking Visitor(in school - Dec)</vt:lpstr>
      <vt:lpstr>Christmas Performance (Dec)</vt:lpstr>
      <vt:lpstr>Christmas Party (Dec)</vt:lpstr>
      <vt:lpstr>Water Treatment Center trip (Feb)</vt:lpstr>
      <vt:lpstr>Class assembly (May)</vt:lpstr>
      <vt:lpstr>Whitby Trip (June)</vt:lpstr>
      <vt:lpstr>Whernside Walk (June)</vt:lpstr>
      <vt:lpstr>Sports Day (July)</vt:lpstr>
      <vt:lpstr>Summer holiday (July)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 Harkins</dc:creator>
  <cp:lastModifiedBy>Andrew Kelsey</cp:lastModifiedBy>
  <cp:revision>3</cp:revision>
  <dcterms:created xsi:type="dcterms:W3CDTF">2025-07-08T11:27:25Z</dcterms:created>
  <dcterms:modified xsi:type="dcterms:W3CDTF">2025-09-18T11:35:34Z</dcterms:modified>
</cp:coreProperties>
</file>