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5" r:id="rId4"/>
  </p:sldMasterIdLst>
  <p:sldIdLst>
    <p:sldId id="256" r:id="rId5"/>
    <p:sldId id="257" r:id="rId6"/>
    <p:sldId id="260" r:id="rId7"/>
    <p:sldId id="258" r:id="rId8"/>
    <p:sldId id="25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3" d="100"/>
          <a:sy n="103" d="100"/>
        </p:scale>
        <p:origin x="126"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1/31/2023</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6894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1/31/2023</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9609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1/31/2023</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95371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1/31/2023</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00035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1/31/2023</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43279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1/31/2023</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38655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1/31/2023</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07996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1/31/2023</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26483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1/31/2023</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52668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1/31/2023</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22999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1/31/2023</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291927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1/31/2023</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813164907"/>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68" r:id="rId6"/>
    <p:sldLayoutId id="2147483764" r:id="rId7"/>
    <p:sldLayoutId id="2147483765" r:id="rId8"/>
    <p:sldLayoutId id="2147483766" r:id="rId9"/>
    <p:sldLayoutId id="2147483767" r:id="rId10"/>
    <p:sldLayoutId id="214748376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3" descr="Leaves of tropical plants and palm tree as a background">
            <a:extLst>
              <a:ext uri="{FF2B5EF4-FFF2-40B4-BE49-F238E27FC236}">
                <a16:creationId xmlns:a16="http://schemas.microsoft.com/office/drawing/2014/main" id="{5238B956-EFC6-87AF-603D-0159EECB7171}"/>
              </a:ext>
            </a:extLst>
          </p:cNvPr>
          <p:cNvPicPr>
            <a:picLocks noChangeAspect="1"/>
          </p:cNvPicPr>
          <p:nvPr/>
        </p:nvPicPr>
        <p:blipFill rotWithShape="1">
          <a:blip r:embed="rId2"/>
          <a:srcRect t="7441" r="-1" b="13445"/>
          <a:stretch/>
        </p:blipFill>
        <p:spPr>
          <a:xfrm>
            <a:off x="3523488" y="10"/>
            <a:ext cx="8668512" cy="6857990"/>
          </a:xfrm>
          <a:prstGeom prst="rect">
            <a:avLst/>
          </a:prstGeom>
        </p:spPr>
      </p:pic>
      <p:sp>
        <p:nvSpPr>
          <p:cNvPr id="30" name="Rectangle 29">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BB81702-E040-7693-12BB-28AE1AB96BB2}"/>
              </a:ext>
            </a:extLst>
          </p:cNvPr>
          <p:cNvSpPr>
            <a:spLocks noGrp="1"/>
          </p:cNvSpPr>
          <p:nvPr>
            <p:ph type="ctrTitle"/>
          </p:nvPr>
        </p:nvSpPr>
        <p:spPr>
          <a:xfrm>
            <a:off x="477981" y="1122363"/>
            <a:ext cx="4023360" cy="3204134"/>
          </a:xfrm>
        </p:spPr>
        <p:txBody>
          <a:bodyPr anchor="b">
            <a:normAutofit/>
          </a:bodyPr>
          <a:lstStyle/>
          <a:p>
            <a:r>
              <a:rPr lang="en-GB" sz="4800"/>
              <a:t>Theme Park Project</a:t>
            </a:r>
          </a:p>
        </p:txBody>
      </p:sp>
      <p:sp>
        <p:nvSpPr>
          <p:cNvPr id="3" name="Subtitle 2">
            <a:extLst>
              <a:ext uri="{FF2B5EF4-FFF2-40B4-BE49-F238E27FC236}">
                <a16:creationId xmlns:a16="http://schemas.microsoft.com/office/drawing/2014/main" id="{B37A3995-2A28-1CE7-4F2D-CE65998115FB}"/>
              </a:ext>
            </a:extLst>
          </p:cNvPr>
          <p:cNvSpPr>
            <a:spLocks noGrp="1"/>
          </p:cNvSpPr>
          <p:nvPr>
            <p:ph type="subTitle" idx="1"/>
          </p:nvPr>
        </p:nvSpPr>
        <p:spPr>
          <a:xfrm>
            <a:off x="477980" y="4872922"/>
            <a:ext cx="4023359" cy="1208141"/>
          </a:xfrm>
        </p:spPr>
        <p:txBody>
          <a:bodyPr>
            <a:normAutofit/>
          </a:bodyPr>
          <a:lstStyle/>
          <a:p>
            <a:endParaRPr lang="en-GB" sz="2000"/>
          </a:p>
        </p:txBody>
      </p:sp>
      <p:sp>
        <p:nvSpPr>
          <p:cNvPr id="32" name="Rectangle 3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2">
              <a:lumMod val="25000"/>
              <a:lumOff val="75000"/>
            </a:schemeClr>
          </a:solidFill>
          <a:ln w="3175">
            <a:solidFill>
              <a:schemeClr val="tx2">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0223581"/>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640AE-7CB3-987D-6BCB-8D9741CBB321}"/>
              </a:ext>
            </a:extLst>
          </p:cNvPr>
          <p:cNvSpPr>
            <a:spLocks noGrp="1"/>
          </p:cNvSpPr>
          <p:nvPr>
            <p:ph type="title"/>
          </p:nvPr>
        </p:nvSpPr>
        <p:spPr/>
        <p:txBody>
          <a:bodyPr/>
          <a:lstStyle/>
          <a:p>
            <a:r>
              <a:rPr lang="en-GB" dirty="0"/>
              <a:t>Ideas</a:t>
            </a:r>
          </a:p>
        </p:txBody>
      </p:sp>
      <p:sp>
        <p:nvSpPr>
          <p:cNvPr id="3" name="Content Placeholder 2">
            <a:extLst>
              <a:ext uri="{FF2B5EF4-FFF2-40B4-BE49-F238E27FC236}">
                <a16:creationId xmlns:a16="http://schemas.microsoft.com/office/drawing/2014/main" id="{9FE0BB11-DF20-35CD-DF57-2CBFD3A18A35}"/>
              </a:ext>
            </a:extLst>
          </p:cNvPr>
          <p:cNvSpPr>
            <a:spLocks noGrp="1"/>
          </p:cNvSpPr>
          <p:nvPr>
            <p:ph idx="1"/>
          </p:nvPr>
        </p:nvSpPr>
        <p:spPr>
          <a:xfrm>
            <a:off x="910295" y="2059266"/>
            <a:ext cx="10168128" cy="4250094"/>
          </a:xfrm>
        </p:spPr>
        <p:txBody>
          <a:bodyPr>
            <a:normAutofit/>
          </a:bodyPr>
          <a:lstStyle/>
          <a:p>
            <a:pPr marL="0" indent="0">
              <a:buNone/>
            </a:pPr>
            <a:r>
              <a:rPr lang="en-GB" dirty="0"/>
              <a:t>A theme park is a place which bring fun and excitement to the whole family.   The park contains thrilling and exciting rides; games and challenges to complete; shows to entertain and spaces to relax and eat.   </a:t>
            </a:r>
          </a:p>
          <a:p>
            <a:pPr marL="0" indent="0">
              <a:buNone/>
            </a:pPr>
            <a:endParaRPr lang="en-GB" dirty="0"/>
          </a:p>
        </p:txBody>
      </p:sp>
      <p:pic>
        <p:nvPicPr>
          <p:cNvPr id="5" name="Picture 4">
            <a:extLst>
              <a:ext uri="{FF2B5EF4-FFF2-40B4-BE49-F238E27FC236}">
                <a16:creationId xmlns:a16="http://schemas.microsoft.com/office/drawing/2014/main" id="{BC786F29-836D-5DDF-31DC-244FB8053475}"/>
              </a:ext>
            </a:extLst>
          </p:cNvPr>
          <p:cNvPicPr>
            <a:picLocks noChangeAspect="1"/>
          </p:cNvPicPr>
          <p:nvPr/>
        </p:nvPicPr>
        <p:blipFill>
          <a:blip r:embed="rId2"/>
          <a:stretch>
            <a:fillRect/>
          </a:stretch>
        </p:blipFill>
        <p:spPr>
          <a:xfrm>
            <a:off x="195561" y="4201434"/>
            <a:ext cx="2195739" cy="1529328"/>
          </a:xfrm>
          <a:prstGeom prst="rect">
            <a:avLst/>
          </a:prstGeom>
        </p:spPr>
      </p:pic>
      <p:pic>
        <p:nvPicPr>
          <p:cNvPr id="7" name="Picture 6">
            <a:extLst>
              <a:ext uri="{FF2B5EF4-FFF2-40B4-BE49-F238E27FC236}">
                <a16:creationId xmlns:a16="http://schemas.microsoft.com/office/drawing/2014/main" id="{FD97B347-F15F-240F-9B62-6ECFCE04E22A}"/>
              </a:ext>
            </a:extLst>
          </p:cNvPr>
          <p:cNvPicPr>
            <a:picLocks noChangeAspect="1"/>
          </p:cNvPicPr>
          <p:nvPr/>
        </p:nvPicPr>
        <p:blipFill>
          <a:blip r:embed="rId3"/>
          <a:stretch>
            <a:fillRect/>
          </a:stretch>
        </p:blipFill>
        <p:spPr>
          <a:xfrm>
            <a:off x="2517173" y="4225355"/>
            <a:ext cx="2861616" cy="1476375"/>
          </a:xfrm>
          <a:prstGeom prst="rect">
            <a:avLst/>
          </a:prstGeom>
        </p:spPr>
      </p:pic>
      <p:pic>
        <p:nvPicPr>
          <p:cNvPr id="9" name="Picture 8">
            <a:extLst>
              <a:ext uri="{FF2B5EF4-FFF2-40B4-BE49-F238E27FC236}">
                <a16:creationId xmlns:a16="http://schemas.microsoft.com/office/drawing/2014/main" id="{63D41704-409F-20C1-F67F-810A9BB2B104}"/>
              </a:ext>
            </a:extLst>
          </p:cNvPr>
          <p:cNvPicPr>
            <a:picLocks noChangeAspect="1"/>
          </p:cNvPicPr>
          <p:nvPr/>
        </p:nvPicPr>
        <p:blipFill>
          <a:blip r:embed="rId4"/>
          <a:stretch>
            <a:fillRect/>
          </a:stretch>
        </p:blipFill>
        <p:spPr>
          <a:xfrm>
            <a:off x="5504662" y="4225355"/>
            <a:ext cx="1790700" cy="1476375"/>
          </a:xfrm>
          <a:prstGeom prst="rect">
            <a:avLst/>
          </a:prstGeom>
        </p:spPr>
      </p:pic>
      <p:pic>
        <p:nvPicPr>
          <p:cNvPr id="11" name="Picture 10">
            <a:extLst>
              <a:ext uri="{FF2B5EF4-FFF2-40B4-BE49-F238E27FC236}">
                <a16:creationId xmlns:a16="http://schemas.microsoft.com/office/drawing/2014/main" id="{061A1B2A-969B-3888-EF35-A80BAFF3EEC0}"/>
              </a:ext>
            </a:extLst>
          </p:cNvPr>
          <p:cNvPicPr>
            <a:picLocks noChangeAspect="1"/>
          </p:cNvPicPr>
          <p:nvPr/>
        </p:nvPicPr>
        <p:blipFill>
          <a:blip r:embed="rId5"/>
          <a:stretch>
            <a:fillRect/>
          </a:stretch>
        </p:blipFill>
        <p:spPr>
          <a:xfrm>
            <a:off x="7410703" y="4209468"/>
            <a:ext cx="2260006" cy="1529328"/>
          </a:xfrm>
          <a:prstGeom prst="rect">
            <a:avLst/>
          </a:prstGeom>
        </p:spPr>
      </p:pic>
      <p:pic>
        <p:nvPicPr>
          <p:cNvPr id="13" name="Picture 12">
            <a:extLst>
              <a:ext uri="{FF2B5EF4-FFF2-40B4-BE49-F238E27FC236}">
                <a16:creationId xmlns:a16="http://schemas.microsoft.com/office/drawing/2014/main" id="{4A9D9024-E553-908C-580D-6FF462345A8A}"/>
              </a:ext>
            </a:extLst>
          </p:cNvPr>
          <p:cNvPicPr>
            <a:picLocks noChangeAspect="1"/>
          </p:cNvPicPr>
          <p:nvPr/>
        </p:nvPicPr>
        <p:blipFill>
          <a:blip r:embed="rId6"/>
          <a:stretch>
            <a:fillRect/>
          </a:stretch>
        </p:blipFill>
        <p:spPr>
          <a:xfrm>
            <a:off x="9786050" y="4204175"/>
            <a:ext cx="2242102" cy="1497555"/>
          </a:xfrm>
          <a:prstGeom prst="rect">
            <a:avLst/>
          </a:prstGeom>
        </p:spPr>
      </p:pic>
    </p:spTree>
    <p:extLst>
      <p:ext uri="{BB962C8B-B14F-4D97-AF65-F5344CB8AC3E}">
        <p14:creationId xmlns:p14="http://schemas.microsoft.com/office/powerpoint/2010/main" val="3757087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640AE-7CB3-987D-6BCB-8D9741CBB321}"/>
              </a:ext>
            </a:extLst>
          </p:cNvPr>
          <p:cNvSpPr>
            <a:spLocks noGrp="1"/>
          </p:cNvSpPr>
          <p:nvPr>
            <p:ph type="title"/>
          </p:nvPr>
        </p:nvSpPr>
        <p:spPr/>
        <p:txBody>
          <a:bodyPr/>
          <a:lstStyle/>
          <a:p>
            <a:r>
              <a:rPr lang="en-GB" dirty="0"/>
              <a:t>Design</a:t>
            </a:r>
          </a:p>
        </p:txBody>
      </p:sp>
      <p:sp>
        <p:nvSpPr>
          <p:cNvPr id="3" name="Content Placeholder 2">
            <a:extLst>
              <a:ext uri="{FF2B5EF4-FFF2-40B4-BE49-F238E27FC236}">
                <a16:creationId xmlns:a16="http://schemas.microsoft.com/office/drawing/2014/main" id="{9FE0BB11-DF20-35CD-DF57-2CBFD3A18A35}"/>
              </a:ext>
            </a:extLst>
          </p:cNvPr>
          <p:cNvSpPr>
            <a:spLocks noGrp="1"/>
          </p:cNvSpPr>
          <p:nvPr>
            <p:ph idx="1"/>
          </p:nvPr>
        </p:nvSpPr>
        <p:spPr>
          <a:xfrm>
            <a:off x="910295" y="2059266"/>
            <a:ext cx="10168128" cy="4250094"/>
          </a:xfrm>
        </p:spPr>
        <p:txBody>
          <a:bodyPr>
            <a:normAutofit/>
          </a:bodyPr>
          <a:lstStyle/>
          <a:p>
            <a:pPr marL="0" indent="0">
              <a:buNone/>
            </a:pPr>
            <a:r>
              <a:rPr lang="en-GB" dirty="0"/>
              <a:t>Your challenge is to design your own theme park.  How will the space be used in you park and what will you include to ensure the whole family enjoy their visit. </a:t>
            </a:r>
          </a:p>
          <a:p>
            <a:pPr marL="0" indent="0">
              <a:buNone/>
            </a:pPr>
            <a:endParaRPr lang="en-GB" sz="1400" dirty="0"/>
          </a:p>
          <a:p>
            <a:pPr marL="0" indent="0">
              <a:buNone/>
            </a:pPr>
            <a:r>
              <a:rPr lang="en-GB" dirty="0"/>
              <a:t>You could use a computer to research theme park designs and lay out and to look at pictures.</a:t>
            </a:r>
          </a:p>
          <a:p>
            <a:pPr marL="0" indent="0">
              <a:buNone/>
            </a:pPr>
            <a:r>
              <a:rPr lang="en-GB" dirty="0"/>
              <a:t>Have you been to a theme park before?  What can you remember about the design?</a:t>
            </a:r>
          </a:p>
        </p:txBody>
      </p:sp>
    </p:spTree>
    <p:extLst>
      <p:ext uri="{BB962C8B-B14F-4D97-AF65-F5344CB8AC3E}">
        <p14:creationId xmlns:p14="http://schemas.microsoft.com/office/powerpoint/2010/main" val="298916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6A594-2C20-6C90-7A61-DC8EC1E8CDE1}"/>
              </a:ext>
            </a:extLst>
          </p:cNvPr>
          <p:cNvSpPr>
            <a:spLocks noGrp="1"/>
          </p:cNvSpPr>
          <p:nvPr>
            <p:ph type="title"/>
          </p:nvPr>
        </p:nvSpPr>
        <p:spPr/>
        <p:txBody>
          <a:bodyPr/>
          <a:lstStyle/>
          <a:p>
            <a:r>
              <a:rPr lang="en-GB" dirty="0"/>
              <a:t>Making</a:t>
            </a:r>
          </a:p>
        </p:txBody>
      </p:sp>
      <p:sp>
        <p:nvSpPr>
          <p:cNvPr id="3" name="Content Placeholder 2">
            <a:extLst>
              <a:ext uri="{FF2B5EF4-FFF2-40B4-BE49-F238E27FC236}">
                <a16:creationId xmlns:a16="http://schemas.microsoft.com/office/drawing/2014/main" id="{9DC67373-CCD9-86BB-B016-2055CB515201}"/>
              </a:ext>
            </a:extLst>
          </p:cNvPr>
          <p:cNvSpPr>
            <a:spLocks noGrp="1"/>
          </p:cNvSpPr>
          <p:nvPr>
            <p:ph idx="1"/>
          </p:nvPr>
        </p:nvSpPr>
        <p:spPr/>
        <p:txBody>
          <a:bodyPr/>
          <a:lstStyle/>
          <a:p>
            <a:pPr marL="0" indent="0">
              <a:buNone/>
            </a:pPr>
            <a:r>
              <a:rPr lang="en-GB" dirty="0"/>
              <a:t>Use your design to create a 3D model of your theme park.</a:t>
            </a:r>
          </a:p>
          <a:p>
            <a:pPr marL="0" indent="0">
              <a:buNone/>
            </a:pPr>
            <a:endParaRPr lang="en-GB" dirty="0"/>
          </a:p>
          <a:p>
            <a:pPr marL="0" indent="0">
              <a:buNone/>
            </a:pPr>
            <a:r>
              <a:rPr lang="en-GB" dirty="0"/>
              <a:t>You could use </a:t>
            </a:r>
            <a:r>
              <a:rPr lang="en-GB" dirty="0" err="1"/>
              <a:t>lego</a:t>
            </a:r>
            <a:r>
              <a:rPr lang="en-GB" dirty="0"/>
              <a:t>, cardboard, paper, pipe cleaners, spaghetti – any media you think will work well to create your design.</a:t>
            </a:r>
          </a:p>
        </p:txBody>
      </p:sp>
    </p:spTree>
    <p:extLst>
      <p:ext uri="{BB962C8B-B14F-4D97-AF65-F5344CB8AC3E}">
        <p14:creationId xmlns:p14="http://schemas.microsoft.com/office/powerpoint/2010/main" val="2516896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1098E-F8C4-FBF3-04E9-E3DF64971BE6}"/>
              </a:ext>
            </a:extLst>
          </p:cNvPr>
          <p:cNvSpPr>
            <a:spLocks noGrp="1"/>
          </p:cNvSpPr>
          <p:nvPr>
            <p:ph type="title"/>
          </p:nvPr>
        </p:nvSpPr>
        <p:spPr/>
        <p:txBody>
          <a:bodyPr/>
          <a:lstStyle/>
          <a:p>
            <a:r>
              <a:rPr lang="en-GB" dirty="0"/>
              <a:t>Evaluation</a:t>
            </a:r>
          </a:p>
        </p:txBody>
      </p:sp>
      <p:sp>
        <p:nvSpPr>
          <p:cNvPr id="3" name="Content Placeholder 2">
            <a:extLst>
              <a:ext uri="{FF2B5EF4-FFF2-40B4-BE49-F238E27FC236}">
                <a16:creationId xmlns:a16="http://schemas.microsoft.com/office/drawing/2014/main" id="{CC187E04-C3BF-2B65-68A4-DAD08675142E}"/>
              </a:ext>
            </a:extLst>
          </p:cNvPr>
          <p:cNvSpPr>
            <a:spLocks noGrp="1"/>
          </p:cNvSpPr>
          <p:nvPr>
            <p:ph idx="1"/>
          </p:nvPr>
        </p:nvSpPr>
        <p:spPr/>
        <p:txBody>
          <a:bodyPr/>
          <a:lstStyle/>
          <a:p>
            <a:pPr marL="0" indent="0">
              <a:buNone/>
            </a:pPr>
            <a:r>
              <a:rPr lang="en-GB" dirty="0"/>
              <a:t>When you have finished your 3D creation, look critically to evaluate it.</a:t>
            </a:r>
          </a:p>
          <a:p>
            <a:pPr marL="0" indent="0">
              <a:buNone/>
            </a:pPr>
            <a:r>
              <a:rPr lang="en-GB" dirty="0"/>
              <a:t>What has worked well?</a:t>
            </a:r>
            <a:br>
              <a:rPr lang="en-GB" dirty="0"/>
            </a:br>
            <a:r>
              <a:rPr lang="en-GB" dirty="0"/>
              <a:t>What did not work as planned?</a:t>
            </a:r>
            <a:br>
              <a:rPr lang="en-GB" dirty="0"/>
            </a:br>
            <a:r>
              <a:rPr lang="en-GB" dirty="0"/>
              <a:t>What would you do differently next time?</a:t>
            </a:r>
            <a:br>
              <a:rPr lang="en-GB" dirty="0"/>
            </a:br>
            <a:r>
              <a:rPr lang="en-GB" dirty="0"/>
              <a:t>What could you do to make this even better?</a:t>
            </a:r>
          </a:p>
        </p:txBody>
      </p:sp>
    </p:spTree>
    <p:extLst>
      <p:ext uri="{BB962C8B-B14F-4D97-AF65-F5344CB8AC3E}">
        <p14:creationId xmlns:p14="http://schemas.microsoft.com/office/powerpoint/2010/main" val="3227511360"/>
      </p:ext>
    </p:extLst>
  </p:cSld>
  <p:clrMapOvr>
    <a:masterClrMapping/>
  </p:clrMapOvr>
</p:sld>
</file>

<file path=ppt/theme/theme1.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CCD71CDCC0CE4DB7260B60D231F695" ma:contentTypeVersion="14" ma:contentTypeDescription="Create a new document." ma:contentTypeScope="" ma:versionID="02515c2ed7c91eca658f76f651827806">
  <xsd:schema xmlns:xsd="http://www.w3.org/2001/XMLSchema" xmlns:xs="http://www.w3.org/2001/XMLSchema" xmlns:p="http://schemas.microsoft.com/office/2006/metadata/properties" xmlns:ns3="81f5257c-0703-47a3-8a3c-dee60e9f92c8" xmlns:ns4="28a31de5-a6c9-4df5-85cd-260ac101a4f7" targetNamespace="http://schemas.microsoft.com/office/2006/metadata/properties" ma:root="true" ma:fieldsID="665773c84588203e6b7cb932a6c4d9a1" ns3:_="" ns4:_="">
    <xsd:import namespace="81f5257c-0703-47a3-8a3c-dee60e9f92c8"/>
    <xsd:import namespace="28a31de5-a6c9-4df5-85cd-260ac101a4f7"/>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LengthInSeconds"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f5257c-0703-47a3-8a3c-dee60e9f92c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8a31de5-a6c9-4df5-85cd-260ac101a4f7"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_activity" ma:index="21"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28a31de5-a6c9-4df5-85cd-260ac101a4f7" xsi:nil="true"/>
  </documentManagement>
</p:properties>
</file>

<file path=customXml/itemProps1.xml><?xml version="1.0" encoding="utf-8"?>
<ds:datastoreItem xmlns:ds="http://schemas.openxmlformats.org/officeDocument/2006/customXml" ds:itemID="{BB6D03E5-3AFF-41ED-9FBD-9D9C20BFBB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1f5257c-0703-47a3-8a3c-dee60e9f92c8"/>
    <ds:schemaRef ds:uri="28a31de5-a6c9-4df5-85cd-260ac101a4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F1DAB54-6998-42C2-8A9F-6DBD32083585}">
  <ds:schemaRefs>
    <ds:schemaRef ds:uri="http://schemas.microsoft.com/sharepoint/v3/contenttype/forms"/>
  </ds:schemaRefs>
</ds:datastoreItem>
</file>

<file path=customXml/itemProps3.xml><?xml version="1.0" encoding="utf-8"?>
<ds:datastoreItem xmlns:ds="http://schemas.openxmlformats.org/officeDocument/2006/customXml" ds:itemID="{78717B34-5383-46AB-8806-BC904CAEEFD4}">
  <ds:schemaRefs>
    <ds:schemaRef ds:uri="http://schemas.openxmlformats.org/package/2006/metadata/core-properties"/>
    <ds:schemaRef ds:uri="http://purl.org/dc/terms/"/>
    <ds:schemaRef ds:uri="http://purl.org/dc/elements/1.1/"/>
    <ds:schemaRef ds:uri="http://www.w3.org/XML/1998/namespace"/>
    <ds:schemaRef ds:uri="http://schemas.microsoft.com/office/2006/documentManagement/types"/>
    <ds:schemaRef ds:uri="http://schemas.microsoft.com/office/2006/metadata/properties"/>
    <ds:schemaRef ds:uri="81f5257c-0703-47a3-8a3c-dee60e9f92c8"/>
    <ds:schemaRef ds:uri="http://schemas.microsoft.com/office/infopath/2007/PartnerControls"/>
    <ds:schemaRef ds:uri="28a31de5-a6c9-4df5-85cd-260ac101a4f7"/>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177</TotalTime>
  <Words>202</Words>
  <Application>Microsoft Office PowerPoint</Application>
  <PresentationFormat>Widescreen</PresentationFormat>
  <Paragraphs>15</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Avenir Next LT Pro</vt:lpstr>
      <vt:lpstr>Calibri</vt:lpstr>
      <vt:lpstr>AccentBoxVTI</vt:lpstr>
      <vt:lpstr>Theme Park Project</vt:lpstr>
      <vt:lpstr>Ideas</vt:lpstr>
      <vt:lpstr>Design</vt:lpstr>
      <vt:lpstr>Making</vt:lpstr>
      <vt:lpstr>Evaluation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 Park Project</dc:title>
  <dc:creator>Rebecca Yeadon</dc:creator>
  <cp:lastModifiedBy>Rebecca Yeadon</cp:lastModifiedBy>
  <cp:revision>1</cp:revision>
  <dcterms:created xsi:type="dcterms:W3CDTF">2023-01-31T12:07:48Z</dcterms:created>
  <dcterms:modified xsi:type="dcterms:W3CDTF">2023-01-31T15:05:40Z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0x010100B3CCD71CDCC0CE4DB7260B60D231F695</vt:lpwstr>
  </property>
</Properties>
</file>