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60" r:id="rId5"/>
    <p:sldId id="258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126" y="3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4A84F8-C145-B50E-0BFF-4F61FC2498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33860D5-6672-EEF8-C05E-1CE0B512F5A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415B81-AB87-A878-2FD4-520DF36F00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3D96D-77B6-4288-9BD8-23AFE8BE126C}" type="datetimeFigureOut">
              <a:rPr lang="en-GB" smtClean="0"/>
              <a:t>31/01/2023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6016B7-86B8-D115-3EE5-04AF4D2872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18E0B8-197C-1F43-0F7A-7019F41567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5ECB-2942-4051-8705-BB48F17FAD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03044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548291-F573-D2D2-6029-3BA4262E85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16F56A-CFB7-EA03-40C7-28CE741E14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1DCFC7-2893-0DFC-2BC7-0DACABE3DE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3D96D-77B6-4288-9BD8-23AFE8BE126C}" type="datetimeFigureOut">
              <a:rPr lang="en-GB" smtClean="0"/>
              <a:t>31/01/2023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1A1112-D030-6702-54AD-8A22A13F91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B5DF31-4DAB-F527-8D75-0FB1A4F0EF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5ECB-2942-4051-8705-BB48F17FAD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62055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7B2DB9-1FD5-9161-D6B2-1F5F8748B3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B78B73-833F-ECBF-5F3E-0943A62275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70F201-07BD-3E3C-1336-1F2DB50984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3D96D-77B6-4288-9BD8-23AFE8BE126C}" type="datetimeFigureOut">
              <a:rPr lang="en-GB" smtClean="0"/>
              <a:t>31/01/2023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74559E-C32A-29D2-0D0B-95A2FA458E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0F964D-CD6C-25D5-29A4-D15F9734D2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5ECB-2942-4051-8705-BB48F17FAD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54725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9B8DA0-8632-A9DE-F815-7D51AEA846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ACBAFC-358B-8899-7225-A098AB028E4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E4C4155-DDD5-41BE-DFD8-3B2EE12883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B2F99A-701D-8CC6-D801-9851F5C568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3D96D-77B6-4288-9BD8-23AFE8BE126C}" type="datetimeFigureOut">
              <a:rPr lang="en-GB" smtClean="0"/>
              <a:t>31/01/2023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149B4F-71DC-3D2F-0CA3-E0821AA51B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EC7353-6C2E-3DFE-5773-7069BAC02A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5ECB-2942-4051-8705-BB48F17FAD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86674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122C22-3C64-3B00-940E-48E26CDA2C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E96BD5-AB85-0CC1-5FC1-10824E4C23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CBEF907-507A-8BFC-C1BA-81583B2202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1E690FC-D79B-D71F-ACCB-FFA3FDE565D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3F200BF-8567-1139-42ED-36CD5515553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BD772E0-C991-7FE4-97B0-178F9AFD35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3D96D-77B6-4288-9BD8-23AFE8BE126C}" type="datetimeFigureOut">
              <a:rPr lang="en-GB" smtClean="0"/>
              <a:t>31/01/2023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3A14755-A35F-512B-D5CA-63B371863C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0B0CE61-19E3-FBC5-3918-B4CBD1903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5ECB-2942-4051-8705-BB48F17FAD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54397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BCE2F3-56DF-72AA-66D4-FB7177C797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26FD0B8-022C-B8B2-1A7A-35F426CA3B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3D96D-77B6-4288-9BD8-23AFE8BE126C}" type="datetimeFigureOut">
              <a:rPr lang="en-GB" smtClean="0"/>
              <a:t>31/01/2023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B007D87-3803-C309-A147-454377A7BD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14F7150-0513-F5FF-C086-5FED2631F7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5ECB-2942-4051-8705-BB48F17FAD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77624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0CDE9FF-6D0E-A3DB-A822-2712B07D7E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3D96D-77B6-4288-9BD8-23AFE8BE126C}" type="datetimeFigureOut">
              <a:rPr lang="en-GB" smtClean="0"/>
              <a:t>31/01/2023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BB12306-E2E7-B8A2-2135-FD2C4B2461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6200F9D-0734-3463-A8D1-1E0BEA120A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5ECB-2942-4051-8705-BB48F17FAD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86318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D78589-E93B-60F8-5F13-CC8FE9E035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25DD85-7739-2818-CF2D-1F52C9CE42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6BCAE62-E556-CD9C-9341-9EF7698A24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2233913-4A98-8C27-486F-96E479BFE2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3D96D-77B6-4288-9BD8-23AFE8BE126C}" type="datetimeFigureOut">
              <a:rPr lang="en-GB" smtClean="0"/>
              <a:t>31/01/2023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A03565-F001-18B3-CCD9-6EF774C2DB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30B2F85-2300-FDD0-039B-120C8E7355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5ECB-2942-4051-8705-BB48F17FAD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09813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89D62D-E76A-41D6-1712-A9BC9FCEF1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0722DC2-758B-9829-755B-20033C3F891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E95E7BD-7D83-AB5A-AA3F-66E333645C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BA3F19F-65E0-E7CF-35CE-D768826144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3D96D-77B6-4288-9BD8-23AFE8BE126C}" type="datetimeFigureOut">
              <a:rPr lang="en-GB" smtClean="0"/>
              <a:t>31/01/2023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68D5C62-229F-A8E7-7152-7235C1F3BF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74C8E35-D955-53FE-D258-F9B8D633EA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5ECB-2942-4051-8705-BB48F17FAD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64081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DFBD9C-E656-722D-529E-8F2467D3C1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03BAD6-CED7-40D9-ACED-9B0AC1C63D6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07502A-0DB1-59C0-763E-B00DB16E01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3D96D-77B6-4288-9BD8-23AFE8BE126C}" type="datetimeFigureOut">
              <a:rPr lang="en-GB" smtClean="0"/>
              <a:t>31/01/2023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B7FEBF-EA76-1072-628D-9BA40F5649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F7E734-D597-91B6-C8F4-46F1869D5E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5ECB-2942-4051-8705-BB48F17FAD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12074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5FCE8A4-7B9F-D05D-6802-2C4E0BD56FB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3472354-C10D-7D7A-FDC0-36AD73B66E0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02FEB2-0DFB-26C5-ECD1-0420B27F91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3D96D-77B6-4288-9BD8-23AFE8BE126C}" type="datetimeFigureOut">
              <a:rPr lang="en-GB" smtClean="0"/>
              <a:t>31/01/2023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8F6F2D-AB28-F72E-69DB-C8D987AB7E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B7FF0B-5031-2540-4A4D-D6A3907128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5ECB-2942-4051-8705-BB48F17FAD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05714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0AC2537-BE1D-8E42-8ED9-01D74BE956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2CEC36-703F-B4FD-5907-2FC6A1B158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58EAD3-7E05-053E-8A78-6D888944996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43D96D-77B6-4288-9BD8-23AFE8BE126C}" type="datetimeFigureOut">
              <a:rPr lang="en-GB" smtClean="0"/>
              <a:t>31/01/2023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96CD84-8C02-6A67-A190-95F515632D8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6D1769-8728-6EAF-6F24-DA494264DB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945ECB-2942-4051-8705-BB48F17FAD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7669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1DD1A8A-57D5-4A81-AD04-532B043C56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44B004F-BC95-9675-BEEA-9CBB74BB2A7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747"/>
          <a:stretch/>
        </p:blipFill>
        <p:spPr>
          <a:xfrm>
            <a:off x="-3047" y="10"/>
            <a:ext cx="12191999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007891EC-4501-44ED-A8C8-B11B6DB767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7602"/>
            <a:ext cx="12191999" cy="3162146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25000">
                <a:srgbClr val="000000">
                  <a:alpha val="15000"/>
                </a:srgbClr>
              </a:gs>
              <a:gs pos="75000">
                <a:srgbClr val="000000">
                  <a:alpha val="15000"/>
                </a:srgbClr>
              </a:gs>
              <a:gs pos="50000">
                <a:srgbClr val="000000">
                  <a:alpha val="30000"/>
                </a:srgbClr>
              </a:gs>
              <a:gs pos="10000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3F938E8-182B-D110-E9F2-BEDAFA66759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97280" y="325550"/>
            <a:ext cx="10058400" cy="357477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en-GB" sz="5200" dirty="0">
                <a:solidFill>
                  <a:srgbClr val="FFFFFF"/>
                </a:solidFill>
              </a:rPr>
              <a:t>Mixed Age STEM activities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42367AF-554D-C065-1050-AB8CBA76E54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00051" y="4072043"/>
            <a:ext cx="10058400" cy="128270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Taken from the website50+ STEM activities for any classroom</a:t>
            </a:r>
            <a:br>
              <a:rPr lang="en-GB" dirty="0">
                <a:solidFill>
                  <a:srgbClr val="FFFFFF"/>
                </a:solidFill>
              </a:rPr>
            </a:br>
            <a:r>
              <a:rPr lang="en-GB" dirty="0">
                <a:solidFill>
                  <a:srgbClr val="FFFFFF"/>
                </a:solidFill>
              </a:rPr>
              <a:t>https://www.stem.org.uk/news-and-views/news/50-stem-activities-any-classroom</a:t>
            </a:r>
          </a:p>
        </p:txBody>
      </p:sp>
    </p:spTree>
    <p:extLst>
      <p:ext uri="{BB962C8B-B14F-4D97-AF65-F5344CB8AC3E}">
        <p14:creationId xmlns:p14="http://schemas.microsoft.com/office/powerpoint/2010/main" val="15009781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F0FBE8A-C4EC-151B-B3F9-95286530D5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18026" y="457200"/>
            <a:ext cx="10955947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39965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383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58939CAD-B218-7288-EB8A-18C6160F91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47020" y="1088505"/>
            <a:ext cx="10278602" cy="4836433"/>
          </a:xfrm>
        </p:spPr>
      </p:pic>
    </p:spTree>
    <p:extLst>
      <p:ext uri="{BB962C8B-B14F-4D97-AF65-F5344CB8AC3E}">
        <p14:creationId xmlns:p14="http://schemas.microsoft.com/office/powerpoint/2010/main" val="24912930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F0FBE8A-C4EC-151B-B3F9-95286530D5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18026" y="402447"/>
            <a:ext cx="10955947" cy="59436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BD684AD-D549-8D93-A4D4-6CCFDE8B1D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313" y="365125"/>
            <a:ext cx="10713487" cy="5492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82525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383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35D4FD9F-FB56-AB06-43C3-0830FF65B7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39207" y="643467"/>
            <a:ext cx="10713586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95104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29916CCB-C4BB-B3DB-7329-B604407BE8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52009" y="550457"/>
            <a:ext cx="10687981" cy="5579755"/>
          </a:xfrm>
        </p:spPr>
      </p:pic>
    </p:spTree>
    <p:extLst>
      <p:ext uri="{BB962C8B-B14F-4D97-AF65-F5344CB8AC3E}">
        <p14:creationId xmlns:p14="http://schemas.microsoft.com/office/powerpoint/2010/main" val="16045739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383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ACE121-3504-3D67-E046-183ADFC4AC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4A40DDE-6929-BEAB-5056-CB80DEA2C8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007" y="839755"/>
            <a:ext cx="10763986" cy="5008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42695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30</Words>
  <Application>Microsoft Office PowerPoint</Application>
  <PresentationFormat>Widescreen</PresentationFormat>
  <Paragraphs>2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Mixed Age STEM activities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Mixed Age STEM activities</dc:title>
  <dc:creator>Rebecca Yeadon</dc:creator>
  <cp:lastModifiedBy>Rebecca Yeadon</cp:lastModifiedBy>
  <cp:revision>1</cp:revision>
  <dcterms:created xsi:type="dcterms:W3CDTF">2023-01-31T16:19:25Z</dcterms:created>
  <dcterms:modified xsi:type="dcterms:W3CDTF">2023-01-31T16:26:44Z</dcterms:modified>
</cp:coreProperties>
</file>